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3" r:id="rId1"/>
    <p:sldMasterId id="2147483820" r:id="rId2"/>
    <p:sldMasterId id="2147483832" r:id="rId3"/>
    <p:sldMasterId id="2147483844" r:id="rId4"/>
    <p:sldMasterId id="2147483857" r:id="rId5"/>
    <p:sldMasterId id="2147483869" r:id="rId6"/>
  </p:sldMasterIdLst>
  <p:notesMasterIdLst>
    <p:notesMasterId r:id="rId35"/>
  </p:notesMasterIdLst>
  <p:handoutMasterIdLst>
    <p:handoutMasterId r:id="rId36"/>
  </p:handoutMasterIdLst>
  <p:sldIdLst>
    <p:sldId id="256" r:id="rId7"/>
    <p:sldId id="530" r:id="rId8"/>
    <p:sldId id="537" r:id="rId9"/>
    <p:sldId id="531" r:id="rId10"/>
    <p:sldId id="515" r:id="rId11"/>
    <p:sldId id="502" r:id="rId12"/>
    <p:sldId id="499" r:id="rId13"/>
    <p:sldId id="507" r:id="rId14"/>
    <p:sldId id="533" r:id="rId15"/>
    <p:sldId id="534" r:id="rId16"/>
    <p:sldId id="535" r:id="rId17"/>
    <p:sldId id="509" r:id="rId18"/>
    <p:sldId id="510" r:id="rId19"/>
    <p:sldId id="508" r:id="rId20"/>
    <p:sldId id="511" r:id="rId21"/>
    <p:sldId id="516" r:id="rId22"/>
    <p:sldId id="532" r:id="rId23"/>
    <p:sldId id="526" r:id="rId24"/>
    <p:sldId id="527" r:id="rId25"/>
    <p:sldId id="528" r:id="rId26"/>
    <p:sldId id="529" r:id="rId27"/>
    <p:sldId id="512" r:id="rId28"/>
    <p:sldId id="513" r:id="rId29"/>
    <p:sldId id="456" r:id="rId30"/>
    <p:sldId id="519" r:id="rId31"/>
    <p:sldId id="525" r:id="rId32"/>
    <p:sldId id="514" r:id="rId33"/>
    <p:sldId id="524" r:id="rId34"/>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153" algn="l" rtl="0" fontAlgn="base">
      <a:spcBef>
        <a:spcPct val="0"/>
      </a:spcBef>
      <a:spcAft>
        <a:spcPct val="0"/>
      </a:spcAft>
      <a:defRPr kern="1200">
        <a:solidFill>
          <a:schemeClr val="tx1"/>
        </a:solidFill>
        <a:latin typeface="Arial" pitchFamily="34" charset="0"/>
        <a:ea typeface="+mn-ea"/>
        <a:cs typeface="Arial" pitchFamily="34" charset="0"/>
      </a:defRPr>
    </a:lvl2pPr>
    <a:lvl3pPr marL="914305" algn="l" rtl="0" fontAlgn="base">
      <a:spcBef>
        <a:spcPct val="0"/>
      </a:spcBef>
      <a:spcAft>
        <a:spcPct val="0"/>
      </a:spcAft>
      <a:defRPr kern="1200">
        <a:solidFill>
          <a:schemeClr val="tx1"/>
        </a:solidFill>
        <a:latin typeface="Arial" pitchFamily="34" charset="0"/>
        <a:ea typeface="+mn-ea"/>
        <a:cs typeface="Arial" pitchFamily="34" charset="0"/>
      </a:defRPr>
    </a:lvl3pPr>
    <a:lvl4pPr marL="1371458" algn="l" rtl="0" fontAlgn="base">
      <a:spcBef>
        <a:spcPct val="0"/>
      </a:spcBef>
      <a:spcAft>
        <a:spcPct val="0"/>
      </a:spcAft>
      <a:defRPr kern="1200">
        <a:solidFill>
          <a:schemeClr val="tx1"/>
        </a:solidFill>
        <a:latin typeface="Arial" pitchFamily="34" charset="0"/>
        <a:ea typeface="+mn-ea"/>
        <a:cs typeface="Arial" pitchFamily="34" charset="0"/>
      </a:defRPr>
    </a:lvl4pPr>
    <a:lvl5pPr marL="1828610" algn="l" rtl="0" fontAlgn="base">
      <a:spcBef>
        <a:spcPct val="0"/>
      </a:spcBef>
      <a:spcAft>
        <a:spcPct val="0"/>
      </a:spcAft>
      <a:defRPr kern="1200">
        <a:solidFill>
          <a:schemeClr val="tx1"/>
        </a:solidFill>
        <a:latin typeface="Arial" pitchFamily="34" charset="0"/>
        <a:ea typeface="+mn-ea"/>
        <a:cs typeface="Arial" pitchFamily="34" charset="0"/>
      </a:defRPr>
    </a:lvl5pPr>
    <a:lvl6pPr marL="2285763" algn="l" defTabSz="914305" rtl="0" eaLnBrk="1" latinLnBrk="0" hangingPunct="1">
      <a:defRPr kern="1200">
        <a:solidFill>
          <a:schemeClr val="tx1"/>
        </a:solidFill>
        <a:latin typeface="Arial" pitchFamily="34" charset="0"/>
        <a:ea typeface="+mn-ea"/>
        <a:cs typeface="Arial" pitchFamily="34" charset="0"/>
      </a:defRPr>
    </a:lvl6pPr>
    <a:lvl7pPr marL="2742915" algn="l" defTabSz="914305" rtl="0" eaLnBrk="1" latinLnBrk="0" hangingPunct="1">
      <a:defRPr kern="1200">
        <a:solidFill>
          <a:schemeClr val="tx1"/>
        </a:solidFill>
        <a:latin typeface="Arial" pitchFamily="34" charset="0"/>
        <a:ea typeface="+mn-ea"/>
        <a:cs typeface="Arial" pitchFamily="34" charset="0"/>
      </a:defRPr>
    </a:lvl7pPr>
    <a:lvl8pPr marL="3200068" algn="l" defTabSz="914305" rtl="0" eaLnBrk="1" latinLnBrk="0" hangingPunct="1">
      <a:defRPr kern="1200">
        <a:solidFill>
          <a:schemeClr val="tx1"/>
        </a:solidFill>
        <a:latin typeface="Arial" pitchFamily="34" charset="0"/>
        <a:ea typeface="+mn-ea"/>
        <a:cs typeface="Arial" pitchFamily="34" charset="0"/>
      </a:defRPr>
    </a:lvl8pPr>
    <a:lvl9pPr marL="3657220" algn="l" defTabSz="914305"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00"/>
    <a:srgbClr val="FD1E0D"/>
    <a:srgbClr val="003854"/>
    <a:srgbClr val="003366"/>
    <a:srgbClr val="006699"/>
    <a:srgbClr val="FFCC66"/>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1" autoAdjust="0"/>
    <p:restoredTop sz="94718" autoAdjust="0"/>
  </p:normalViewPr>
  <p:slideViewPr>
    <p:cSldViewPr>
      <p:cViewPr varScale="1">
        <p:scale>
          <a:sx n="49" d="100"/>
          <a:sy n="49" d="100"/>
        </p:scale>
        <p:origin x="-109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1764" y="-8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90CCBD-4782-410C-86C6-5D3E8882AB9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GB"/>
        </a:p>
      </dgm:t>
    </dgm:pt>
    <dgm:pt modelId="{3E7C482F-0139-4A01-A0B2-04867A9DEB83}">
      <dgm:prSet phldrT="[Text]"/>
      <dgm:spPr/>
      <dgm:t>
        <a:bodyPr/>
        <a:lstStyle/>
        <a:p>
          <a:r>
            <a:rPr lang="en-GB" dirty="0" smtClean="0"/>
            <a:t>Information and Communications Technology  Committee</a:t>
          </a:r>
          <a:endParaRPr lang="en-GB" dirty="0"/>
        </a:p>
      </dgm:t>
    </dgm:pt>
    <dgm:pt modelId="{E6EFE577-AF63-4E68-AFB0-4E49BF8A7C31}" type="parTrans" cxnId="{E46F3E5D-1DC5-4AC3-9736-9E0325C0A2BC}">
      <dgm:prSet/>
      <dgm:spPr/>
      <dgm:t>
        <a:bodyPr/>
        <a:lstStyle/>
        <a:p>
          <a:endParaRPr lang="en-GB" dirty="0"/>
        </a:p>
      </dgm:t>
    </dgm:pt>
    <dgm:pt modelId="{BD35D9E6-983E-42F0-AC40-0D666C2B62FC}" type="sibTrans" cxnId="{E46F3E5D-1DC5-4AC3-9736-9E0325C0A2BC}">
      <dgm:prSet/>
      <dgm:spPr/>
      <dgm:t>
        <a:bodyPr/>
        <a:lstStyle/>
        <a:p>
          <a:endParaRPr lang="en-GB"/>
        </a:p>
      </dgm:t>
    </dgm:pt>
    <dgm:pt modelId="{A70D9AF8-5098-40A9-B38F-7372AAE2FAE2}">
      <dgm:prSet phldrT="[Text]"/>
      <dgm:spPr/>
      <dgm:t>
        <a:bodyPr/>
        <a:lstStyle/>
        <a:p>
          <a:r>
            <a:rPr lang="en-GB" dirty="0" smtClean="0"/>
            <a:t>IT Portfolio Board</a:t>
          </a:r>
        </a:p>
      </dgm:t>
    </dgm:pt>
    <dgm:pt modelId="{AB9A8C72-A68D-4AA9-975B-D3345DC04320}" type="parTrans" cxnId="{D182A08F-0B5D-4A44-98CC-20C15F1EA95B}">
      <dgm:prSet/>
      <dgm:spPr/>
      <dgm:t>
        <a:bodyPr/>
        <a:lstStyle/>
        <a:p>
          <a:endParaRPr lang="en-GB" dirty="0"/>
        </a:p>
      </dgm:t>
    </dgm:pt>
    <dgm:pt modelId="{A68CE7B8-4C33-4CF7-8ED4-196FA11C8843}" type="sibTrans" cxnId="{D182A08F-0B5D-4A44-98CC-20C15F1EA95B}">
      <dgm:prSet/>
      <dgm:spPr/>
      <dgm:t>
        <a:bodyPr/>
        <a:lstStyle/>
        <a:p>
          <a:endParaRPr lang="en-GB"/>
        </a:p>
      </dgm:t>
    </dgm:pt>
    <dgm:pt modelId="{98D982DF-06DA-4A5A-8321-EC07B8BD940A}">
      <dgm:prSet/>
      <dgm:spPr/>
      <dgm:t>
        <a:bodyPr/>
        <a:lstStyle/>
        <a:p>
          <a:r>
            <a:rPr lang="en-GB" dirty="0" smtClean="0"/>
            <a:t>IT Management Groups for Corporate Services (10 in total)</a:t>
          </a:r>
          <a:endParaRPr lang="en-GB" dirty="0"/>
        </a:p>
      </dgm:t>
    </dgm:pt>
    <dgm:pt modelId="{4A706174-A821-4591-AA40-CF0A117CA7E5}" type="parTrans" cxnId="{EC323E42-A345-4760-9534-40C450D40387}">
      <dgm:prSet/>
      <dgm:spPr/>
      <dgm:t>
        <a:bodyPr/>
        <a:lstStyle/>
        <a:p>
          <a:endParaRPr lang="en-GB" dirty="0"/>
        </a:p>
      </dgm:t>
    </dgm:pt>
    <dgm:pt modelId="{64BB8EA4-557E-48D3-BA46-D0B2D56CAA3E}" type="sibTrans" cxnId="{EC323E42-A345-4760-9534-40C450D40387}">
      <dgm:prSet/>
      <dgm:spPr/>
      <dgm:t>
        <a:bodyPr/>
        <a:lstStyle/>
        <a:p>
          <a:endParaRPr lang="en-GB"/>
        </a:p>
      </dgm:t>
    </dgm:pt>
    <dgm:pt modelId="{4A7AC726-AAD0-4BF4-80AB-CF0801AEF1EC}">
      <dgm:prSet/>
      <dgm:spPr/>
      <dgm:t>
        <a:bodyPr/>
        <a:lstStyle/>
        <a:p>
          <a:r>
            <a:rPr lang="en-GB" dirty="0" smtClean="0"/>
            <a:t>Academic Policy Committee</a:t>
          </a:r>
          <a:endParaRPr lang="en-GB" dirty="0"/>
        </a:p>
      </dgm:t>
    </dgm:pt>
    <dgm:pt modelId="{50E9A129-01DE-471C-8C85-E4EC76191026}" type="parTrans" cxnId="{8F351D83-BB7F-4D12-A484-E357F9E615D3}">
      <dgm:prSet/>
      <dgm:spPr/>
      <dgm:t>
        <a:bodyPr/>
        <a:lstStyle/>
        <a:p>
          <a:endParaRPr lang="en-GB"/>
        </a:p>
      </dgm:t>
    </dgm:pt>
    <dgm:pt modelId="{407099BF-476F-41A5-960B-13A0E7B240E4}" type="sibTrans" cxnId="{8F351D83-BB7F-4D12-A484-E357F9E615D3}">
      <dgm:prSet/>
      <dgm:spPr/>
      <dgm:t>
        <a:bodyPr/>
        <a:lstStyle/>
        <a:p>
          <a:endParaRPr lang="en-GB"/>
        </a:p>
      </dgm:t>
    </dgm:pt>
    <dgm:pt modelId="{ECE38BAF-C0C3-4555-9E46-2BBA210FF8E4}">
      <dgm:prSet/>
      <dgm:spPr/>
      <dgm:t>
        <a:bodyPr/>
        <a:lstStyle/>
        <a:p>
          <a:r>
            <a:rPr lang="en-GB" dirty="0" smtClean="0"/>
            <a:t>Research Policy Committee</a:t>
          </a:r>
          <a:endParaRPr lang="en-GB" dirty="0"/>
        </a:p>
      </dgm:t>
    </dgm:pt>
    <dgm:pt modelId="{B9FED05C-AAA6-4C50-BE7F-20119198C784}" type="parTrans" cxnId="{69DA3CC8-4F44-4503-993E-00AFCA1ED2E6}">
      <dgm:prSet/>
      <dgm:spPr/>
      <dgm:t>
        <a:bodyPr/>
        <a:lstStyle/>
        <a:p>
          <a:endParaRPr lang="en-GB"/>
        </a:p>
      </dgm:t>
    </dgm:pt>
    <dgm:pt modelId="{B0480A18-86F7-4E65-AC7D-7DC447B2937A}" type="sibTrans" cxnId="{69DA3CC8-4F44-4503-993E-00AFCA1ED2E6}">
      <dgm:prSet/>
      <dgm:spPr/>
      <dgm:t>
        <a:bodyPr/>
        <a:lstStyle/>
        <a:p>
          <a:endParaRPr lang="en-GB"/>
        </a:p>
      </dgm:t>
    </dgm:pt>
    <dgm:pt modelId="{F33D1B1D-1295-45C6-B99B-3B56F16EFCB8}">
      <dgm:prSet/>
      <dgm:spPr/>
      <dgm:t>
        <a:bodyPr/>
        <a:lstStyle/>
        <a:p>
          <a:r>
            <a:rPr lang="en-GB" dirty="0" smtClean="0"/>
            <a:t>Learning Technologies Management Group</a:t>
          </a:r>
          <a:endParaRPr lang="en-GB" dirty="0"/>
        </a:p>
      </dgm:t>
    </dgm:pt>
    <dgm:pt modelId="{0F2EC9C4-66C1-4D88-B176-0053E2F0498D}" type="parTrans" cxnId="{CB3C24B8-9787-4AB4-81E2-FAFDDFABA405}">
      <dgm:prSet/>
      <dgm:spPr/>
      <dgm:t>
        <a:bodyPr/>
        <a:lstStyle/>
        <a:p>
          <a:endParaRPr lang="en-GB"/>
        </a:p>
      </dgm:t>
    </dgm:pt>
    <dgm:pt modelId="{65D1FB2A-A06D-4243-B6CE-B326C39F8FDE}" type="sibTrans" cxnId="{CB3C24B8-9787-4AB4-81E2-FAFDDFABA405}">
      <dgm:prSet/>
      <dgm:spPr/>
      <dgm:t>
        <a:bodyPr/>
        <a:lstStyle/>
        <a:p>
          <a:endParaRPr lang="en-GB"/>
        </a:p>
      </dgm:t>
    </dgm:pt>
    <dgm:pt modelId="{A56A9900-22CC-46DD-B005-E648F92464F6}">
      <dgm:prSet/>
      <dgm:spPr/>
      <dgm:t>
        <a:bodyPr/>
        <a:lstStyle/>
        <a:p>
          <a:r>
            <a:rPr lang="en-GB" dirty="0" smtClean="0"/>
            <a:t>Research Computing Management Group</a:t>
          </a:r>
          <a:endParaRPr lang="en-GB" dirty="0"/>
        </a:p>
      </dgm:t>
    </dgm:pt>
    <dgm:pt modelId="{8F0985BC-4067-4622-B2B4-BF3E2E5DD48E}" type="parTrans" cxnId="{0A5E8042-8F09-44AA-A9FB-967C1F3C7950}">
      <dgm:prSet/>
      <dgm:spPr/>
      <dgm:t>
        <a:bodyPr/>
        <a:lstStyle/>
        <a:p>
          <a:endParaRPr lang="en-GB"/>
        </a:p>
      </dgm:t>
    </dgm:pt>
    <dgm:pt modelId="{9C6D81CF-60BE-4F54-8D0C-CFF24F955E1E}" type="sibTrans" cxnId="{0A5E8042-8F09-44AA-A9FB-967C1F3C7950}">
      <dgm:prSet/>
      <dgm:spPr/>
      <dgm:t>
        <a:bodyPr/>
        <a:lstStyle/>
        <a:p>
          <a:endParaRPr lang="en-GB"/>
        </a:p>
      </dgm:t>
    </dgm:pt>
    <dgm:pt modelId="{8C5D304F-9960-40D6-BA70-84E935A65B0E}">
      <dgm:prSet phldrT="[Text]"/>
      <dgm:spPr/>
      <dgm:t>
        <a:bodyPr/>
        <a:lstStyle/>
        <a:p>
          <a:r>
            <a:rPr lang="en-GB" dirty="0" smtClean="0"/>
            <a:t>University Policy and Strategy</a:t>
          </a:r>
          <a:endParaRPr lang="en-GB" dirty="0"/>
        </a:p>
      </dgm:t>
    </dgm:pt>
    <dgm:pt modelId="{DFA72386-4F7C-4CC4-A9D8-A84AE3F061E8}" type="sibTrans" cxnId="{C18B0EC1-9F58-4AFD-AC16-4842DC2B6B63}">
      <dgm:prSet/>
      <dgm:spPr/>
      <dgm:t>
        <a:bodyPr/>
        <a:lstStyle/>
        <a:p>
          <a:endParaRPr lang="en-GB"/>
        </a:p>
      </dgm:t>
    </dgm:pt>
    <dgm:pt modelId="{3DF144A6-0769-413C-B727-F849489CAD32}" type="parTrans" cxnId="{C18B0EC1-9F58-4AFD-AC16-4842DC2B6B63}">
      <dgm:prSet/>
      <dgm:spPr/>
      <dgm:t>
        <a:bodyPr/>
        <a:lstStyle/>
        <a:p>
          <a:endParaRPr lang="en-GB"/>
        </a:p>
      </dgm:t>
    </dgm:pt>
    <dgm:pt modelId="{04567B15-AB8F-4B7A-B097-74F593E81DBB}">
      <dgm:prSet/>
      <dgm:spPr/>
      <dgm:t>
        <a:bodyPr/>
        <a:lstStyle/>
        <a:p>
          <a:r>
            <a:rPr lang="en-GB" dirty="0" smtClean="0"/>
            <a:t>Information Security Policy Working Group</a:t>
          </a:r>
          <a:endParaRPr lang="en-GB" dirty="0"/>
        </a:p>
      </dgm:t>
    </dgm:pt>
    <dgm:pt modelId="{3E7002C5-9584-45E0-B703-B2DB7436D18C}" type="parTrans" cxnId="{0582CB1F-EE49-4330-819A-A3D2596723F4}">
      <dgm:prSet/>
      <dgm:spPr/>
      <dgm:t>
        <a:bodyPr/>
        <a:lstStyle/>
        <a:p>
          <a:endParaRPr lang="en-GB"/>
        </a:p>
      </dgm:t>
    </dgm:pt>
    <dgm:pt modelId="{C96D592A-753D-4054-9430-B95A25FC0544}" type="sibTrans" cxnId="{0582CB1F-EE49-4330-819A-A3D2596723F4}">
      <dgm:prSet/>
      <dgm:spPr/>
      <dgm:t>
        <a:bodyPr/>
        <a:lstStyle/>
        <a:p>
          <a:endParaRPr lang="en-GB"/>
        </a:p>
      </dgm:t>
    </dgm:pt>
    <dgm:pt modelId="{7131A5D4-8C5D-455E-B091-0EA95C23674E}" type="pres">
      <dgm:prSet presAssocID="{BB90CCBD-4782-410C-86C6-5D3E8882AB9E}" presName="hierChild1" presStyleCnt="0">
        <dgm:presLayoutVars>
          <dgm:chPref val="1"/>
          <dgm:dir/>
          <dgm:animOne val="branch"/>
          <dgm:animLvl val="lvl"/>
          <dgm:resizeHandles/>
        </dgm:presLayoutVars>
      </dgm:prSet>
      <dgm:spPr/>
      <dgm:t>
        <a:bodyPr/>
        <a:lstStyle/>
        <a:p>
          <a:endParaRPr lang="en-GB"/>
        </a:p>
      </dgm:t>
    </dgm:pt>
    <dgm:pt modelId="{696864BF-CD8B-4B1A-9E68-1AD25C5D994D}" type="pres">
      <dgm:prSet presAssocID="{8C5D304F-9960-40D6-BA70-84E935A65B0E}" presName="hierRoot1" presStyleCnt="0"/>
      <dgm:spPr/>
    </dgm:pt>
    <dgm:pt modelId="{11AD59DA-662F-4EEE-8418-91B7392D157B}" type="pres">
      <dgm:prSet presAssocID="{8C5D304F-9960-40D6-BA70-84E935A65B0E}" presName="composite" presStyleCnt="0"/>
      <dgm:spPr/>
    </dgm:pt>
    <dgm:pt modelId="{40881D50-B43E-4424-81EC-E9F555181097}" type="pres">
      <dgm:prSet presAssocID="{8C5D304F-9960-40D6-BA70-84E935A65B0E}" presName="background" presStyleLbl="node0" presStyleIdx="0" presStyleCnt="1"/>
      <dgm:spPr/>
    </dgm:pt>
    <dgm:pt modelId="{18AB9799-6852-474E-A70D-8883EF1D038E}" type="pres">
      <dgm:prSet presAssocID="{8C5D304F-9960-40D6-BA70-84E935A65B0E}" presName="text" presStyleLbl="fgAcc0" presStyleIdx="0" presStyleCnt="1" custAng="0" custScaleX="115023" custScaleY="94539" custLinFactX="-100000" custLinFactNeighborX="-149411" custLinFactNeighborY="5524">
        <dgm:presLayoutVars>
          <dgm:chPref val="3"/>
        </dgm:presLayoutVars>
      </dgm:prSet>
      <dgm:spPr/>
      <dgm:t>
        <a:bodyPr/>
        <a:lstStyle/>
        <a:p>
          <a:endParaRPr lang="en-GB"/>
        </a:p>
      </dgm:t>
    </dgm:pt>
    <dgm:pt modelId="{4560ECCF-C579-4582-AAB9-4A3386DB0B29}" type="pres">
      <dgm:prSet presAssocID="{8C5D304F-9960-40D6-BA70-84E935A65B0E}" presName="hierChild2" presStyleCnt="0"/>
      <dgm:spPr/>
    </dgm:pt>
    <dgm:pt modelId="{6AAAA8C7-114D-48E0-B14A-8A8E2CEF50F6}" type="pres">
      <dgm:prSet presAssocID="{E6EFE577-AF63-4E68-AFB0-4E49BF8A7C31}" presName="Name10" presStyleLbl="parChTrans1D2" presStyleIdx="0" presStyleCnt="3"/>
      <dgm:spPr/>
      <dgm:t>
        <a:bodyPr/>
        <a:lstStyle/>
        <a:p>
          <a:endParaRPr lang="en-GB"/>
        </a:p>
      </dgm:t>
    </dgm:pt>
    <dgm:pt modelId="{4B8E0D6E-072E-429E-91FD-E380600F192D}" type="pres">
      <dgm:prSet presAssocID="{3E7C482F-0139-4A01-A0B2-04867A9DEB83}" presName="hierRoot2" presStyleCnt="0"/>
      <dgm:spPr/>
    </dgm:pt>
    <dgm:pt modelId="{A9EA680D-7C72-4908-9C1D-B0D82402266A}" type="pres">
      <dgm:prSet presAssocID="{3E7C482F-0139-4A01-A0B2-04867A9DEB83}" presName="composite2" presStyleCnt="0"/>
      <dgm:spPr/>
    </dgm:pt>
    <dgm:pt modelId="{A5C40EED-9706-428A-831F-9330126FC032}" type="pres">
      <dgm:prSet presAssocID="{3E7C482F-0139-4A01-A0B2-04867A9DEB83}" presName="background2" presStyleLbl="node2" presStyleIdx="0" presStyleCnt="3"/>
      <dgm:spPr/>
    </dgm:pt>
    <dgm:pt modelId="{4B96EA05-DE06-49BD-9C55-A59E00B6B0E0}" type="pres">
      <dgm:prSet presAssocID="{3E7C482F-0139-4A01-A0B2-04867A9DEB83}" presName="text2" presStyleLbl="fgAcc2" presStyleIdx="0" presStyleCnt="3" custAng="0" custScaleX="111131" custScaleY="99657" custLinFactX="-24066" custLinFactNeighborX="-100000" custLinFactNeighborY="1390">
        <dgm:presLayoutVars>
          <dgm:chPref val="3"/>
        </dgm:presLayoutVars>
      </dgm:prSet>
      <dgm:spPr/>
      <dgm:t>
        <a:bodyPr/>
        <a:lstStyle/>
        <a:p>
          <a:endParaRPr lang="en-GB"/>
        </a:p>
      </dgm:t>
    </dgm:pt>
    <dgm:pt modelId="{DD7A891B-5C93-4571-A78A-FFF782C90DBF}" type="pres">
      <dgm:prSet presAssocID="{3E7C482F-0139-4A01-A0B2-04867A9DEB83}" presName="hierChild3" presStyleCnt="0"/>
      <dgm:spPr/>
    </dgm:pt>
    <dgm:pt modelId="{C48F2AD1-AA32-4B55-B2D1-31718F2CDF94}" type="pres">
      <dgm:prSet presAssocID="{AB9A8C72-A68D-4AA9-975B-D3345DC04320}" presName="Name17" presStyleLbl="parChTrans1D3" presStyleIdx="0" presStyleCnt="2"/>
      <dgm:spPr/>
      <dgm:t>
        <a:bodyPr/>
        <a:lstStyle/>
        <a:p>
          <a:endParaRPr lang="en-GB"/>
        </a:p>
      </dgm:t>
    </dgm:pt>
    <dgm:pt modelId="{8323B9F2-8ACB-4660-BAC6-C0368641FDC8}" type="pres">
      <dgm:prSet presAssocID="{A70D9AF8-5098-40A9-B38F-7372AAE2FAE2}" presName="hierRoot3" presStyleCnt="0"/>
      <dgm:spPr/>
    </dgm:pt>
    <dgm:pt modelId="{6959F019-0566-47B7-A2D3-596E14D4E9CB}" type="pres">
      <dgm:prSet presAssocID="{A70D9AF8-5098-40A9-B38F-7372AAE2FAE2}" presName="composite3" presStyleCnt="0"/>
      <dgm:spPr/>
    </dgm:pt>
    <dgm:pt modelId="{F63AF52B-AFC5-4C9D-A24F-7A22A936C1E7}" type="pres">
      <dgm:prSet presAssocID="{A70D9AF8-5098-40A9-B38F-7372AAE2FAE2}" presName="background3" presStyleLbl="node3" presStyleIdx="0" presStyleCnt="2"/>
      <dgm:spPr/>
    </dgm:pt>
    <dgm:pt modelId="{14F7E2FB-3180-4EFA-A457-85BBD95BAF90}" type="pres">
      <dgm:prSet presAssocID="{A70D9AF8-5098-40A9-B38F-7372AAE2FAE2}" presName="text3" presStyleLbl="fgAcc3" presStyleIdx="0" presStyleCnt="2" custScaleY="104737" custLinFactNeighborX="-1817" custLinFactNeighborY="-6829">
        <dgm:presLayoutVars>
          <dgm:chPref val="3"/>
        </dgm:presLayoutVars>
      </dgm:prSet>
      <dgm:spPr/>
      <dgm:t>
        <a:bodyPr/>
        <a:lstStyle/>
        <a:p>
          <a:endParaRPr lang="en-GB"/>
        </a:p>
      </dgm:t>
    </dgm:pt>
    <dgm:pt modelId="{5907016B-0189-4F01-8EEF-30D41E782115}" type="pres">
      <dgm:prSet presAssocID="{A70D9AF8-5098-40A9-B38F-7372AAE2FAE2}" presName="hierChild4" presStyleCnt="0"/>
      <dgm:spPr/>
    </dgm:pt>
    <dgm:pt modelId="{0EA06164-64D7-406C-8679-B201BAF75C96}" type="pres">
      <dgm:prSet presAssocID="{4A706174-A821-4591-AA40-CF0A117CA7E5}" presName="Name23" presStyleLbl="parChTrans1D4" presStyleIdx="0" presStyleCnt="3"/>
      <dgm:spPr/>
      <dgm:t>
        <a:bodyPr/>
        <a:lstStyle/>
        <a:p>
          <a:endParaRPr lang="en-GB"/>
        </a:p>
      </dgm:t>
    </dgm:pt>
    <dgm:pt modelId="{EDB8F1BD-1FF2-4B96-8E68-1D0DD7BBB42F}" type="pres">
      <dgm:prSet presAssocID="{98D982DF-06DA-4A5A-8321-EC07B8BD940A}" presName="hierRoot4" presStyleCnt="0"/>
      <dgm:spPr/>
    </dgm:pt>
    <dgm:pt modelId="{6E97ED70-6BF5-4192-9085-9B7679FE5188}" type="pres">
      <dgm:prSet presAssocID="{98D982DF-06DA-4A5A-8321-EC07B8BD940A}" presName="composite4" presStyleCnt="0"/>
      <dgm:spPr/>
    </dgm:pt>
    <dgm:pt modelId="{5059DD2A-F33F-43F8-BEC2-CA5C261E5C52}" type="pres">
      <dgm:prSet presAssocID="{98D982DF-06DA-4A5A-8321-EC07B8BD940A}" presName="background4" presStyleLbl="node4" presStyleIdx="0" presStyleCnt="3"/>
      <dgm:spPr/>
    </dgm:pt>
    <dgm:pt modelId="{6907D3AF-49C9-417F-8DCD-5299C75A94AE}" type="pres">
      <dgm:prSet presAssocID="{98D982DF-06DA-4A5A-8321-EC07B8BD940A}" presName="text4" presStyleLbl="fgAcc4" presStyleIdx="0" presStyleCnt="3" custLinFactNeighborX="80767" custLinFactNeighborY="3517">
        <dgm:presLayoutVars>
          <dgm:chPref val="3"/>
        </dgm:presLayoutVars>
      </dgm:prSet>
      <dgm:spPr/>
      <dgm:t>
        <a:bodyPr/>
        <a:lstStyle/>
        <a:p>
          <a:endParaRPr lang="en-GB"/>
        </a:p>
      </dgm:t>
    </dgm:pt>
    <dgm:pt modelId="{4C9AF8A8-A3D5-4EF3-B686-7CF1F9685B2E}" type="pres">
      <dgm:prSet presAssocID="{98D982DF-06DA-4A5A-8321-EC07B8BD940A}" presName="hierChild5" presStyleCnt="0"/>
      <dgm:spPr/>
    </dgm:pt>
    <dgm:pt modelId="{71E3A018-18FC-48A8-8773-7B25D99C65F5}" type="pres">
      <dgm:prSet presAssocID="{0F2EC9C4-66C1-4D88-B176-0053E2F0498D}" presName="Name23" presStyleLbl="parChTrans1D4" presStyleIdx="1" presStyleCnt="3"/>
      <dgm:spPr/>
      <dgm:t>
        <a:bodyPr/>
        <a:lstStyle/>
        <a:p>
          <a:endParaRPr lang="en-GB"/>
        </a:p>
      </dgm:t>
    </dgm:pt>
    <dgm:pt modelId="{E83E72E6-EF35-4DB6-9120-13EA61D7BA87}" type="pres">
      <dgm:prSet presAssocID="{F33D1B1D-1295-45C6-B99B-3B56F16EFCB8}" presName="hierRoot4" presStyleCnt="0"/>
      <dgm:spPr/>
    </dgm:pt>
    <dgm:pt modelId="{47DA2265-5BE5-41F4-AE10-F4D06930DF6A}" type="pres">
      <dgm:prSet presAssocID="{F33D1B1D-1295-45C6-B99B-3B56F16EFCB8}" presName="composite4" presStyleCnt="0"/>
      <dgm:spPr/>
    </dgm:pt>
    <dgm:pt modelId="{AEE000FD-45C4-4689-9B88-299EC0E03CD7}" type="pres">
      <dgm:prSet presAssocID="{F33D1B1D-1295-45C6-B99B-3B56F16EFCB8}" presName="background4" presStyleLbl="node4" presStyleIdx="1" presStyleCnt="3"/>
      <dgm:spPr/>
    </dgm:pt>
    <dgm:pt modelId="{8C8FDECB-CFEE-45F2-A308-817EE8AC96C2}" type="pres">
      <dgm:prSet presAssocID="{F33D1B1D-1295-45C6-B99B-3B56F16EFCB8}" presName="text4" presStyleLbl="fgAcc4" presStyleIdx="1" presStyleCnt="3" custLinFactX="12573" custLinFactNeighborX="100000" custLinFactNeighborY="230">
        <dgm:presLayoutVars>
          <dgm:chPref val="3"/>
        </dgm:presLayoutVars>
      </dgm:prSet>
      <dgm:spPr/>
      <dgm:t>
        <a:bodyPr/>
        <a:lstStyle/>
        <a:p>
          <a:endParaRPr lang="en-GB"/>
        </a:p>
      </dgm:t>
    </dgm:pt>
    <dgm:pt modelId="{3F81EA1F-0EDD-4AA6-839A-D3F8DBED9D6B}" type="pres">
      <dgm:prSet presAssocID="{F33D1B1D-1295-45C6-B99B-3B56F16EFCB8}" presName="hierChild5" presStyleCnt="0"/>
      <dgm:spPr/>
    </dgm:pt>
    <dgm:pt modelId="{8283A1D8-BCE1-4F66-BE05-5ED0C62C4C8F}" type="pres">
      <dgm:prSet presAssocID="{8F0985BC-4067-4622-B2B4-BF3E2E5DD48E}" presName="Name23" presStyleLbl="parChTrans1D4" presStyleIdx="2" presStyleCnt="3"/>
      <dgm:spPr/>
      <dgm:t>
        <a:bodyPr/>
        <a:lstStyle/>
        <a:p>
          <a:endParaRPr lang="en-GB"/>
        </a:p>
      </dgm:t>
    </dgm:pt>
    <dgm:pt modelId="{0D23077C-38E2-41E9-9B73-7ECD4664E696}" type="pres">
      <dgm:prSet presAssocID="{A56A9900-22CC-46DD-B005-E648F92464F6}" presName="hierRoot4" presStyleCnt="0"/>
      <dgm:spPr/>
    </dgm:pt>
    <dgm:pt modelId="{78643E45-2366-4101-98E5-FC91744E7ACF}" type="pres">
      <dgm:prSet presAssocID="{A56A9900-22CC-46DD-B005-E648F92464F6}" presName="composite4" presStyleCnt="0"/>
      <dgm:spPr/>
    </dgm:pt>
    <dgm:pt modelId="{808B735F-C9A9-42AB-B1CF-17AA6A94D898}" type="pres">
      <dgm:prSet presAssocID="{A56A9900-22CC-46DD-B005-E648F92464F6}" presName="background4" presStyleLbl="node4" presStyleIdx="2" presStyleCnt="3"/>
      <dgm:spPr/>
    </dgm:pt>
    <dgm:pt modelId="{1226DE24-46E4-40AE-BDEF-BEFA103CD756}" type="pres">
      <dgm:prSet presAssocID="{A56A9900-22CC-46DD-B005-E648F92464F6}" presName="text4" presStyleLbl="fgAcc4" presStyleIdx="2" presStyleCnt="3" custLinFactX="32726" custLinFactNeighborX="100000" custLinFactNeighborY="3517">
        <dgm:presLayoutVars>
          <dgm:chPref val="3"/>
        </dgm:presLayoutVars>
      </dgm:prSet>
      <dgm:spPr/>
      <dgm:t>
        <a:bodyPr/>
        <a:lstStyle/>
        <a:p>
          <a:endParaRPr lang="en-GB"/>
        </a:p>
      </dgm:t>
    </dgm:pt>
    <dgm:pt modelId="{208622B9-12FB-4DFD-8718-6B2AFF7E97FC}" type="pres">
      <dgm:prSet presAssocID="{A56A9900-22CC-46DD-B005-E648F92464F6}" presName="hierChild5" presStyleCnt="0"/>
      <dgm:spPr/>
    </dgm:pt>
    <dgm:pt modelId="{EB2E0E93-F089-4AAC-B9E7-9127F607A792}" type="pres">
      <dgm:prSet presAssocID="{3E7002C5-9584-45E0-B703-B2DB7436D18C}" presName="Name17" presStyleLbl="parChTrans1D3" presStyleIdx="1" presStyleCnt="2"/>
      <dgm:spPr/>
      <dgm:t>
        <a:bodyPr/>
        <a:lstStyle/>
        <a:p>
          <a:endParaRPr lang="en-GB"/>
        </a:p>
      </dgm:t>
    </dgm:pt>
    <dgm:pt modelId="{2A444A47-E507-40B4-9C89-40B34C5C120F}" type="pres">
      <dgm:prSet presAssocID="{04567B15-AB8F-4B7A-B097-74F593E81DBB}" presName="hierRoot3" presStyleCnt="0"/>
      <dgm:spPr/>
    </dgm:pt>
    <dgm:pt modelId="{6CB5F62A-961D-4DAD-BE98-4910A82A7F5E}" type="pres">
      <dgm:prSet presAssocID="{04567B15-AB8F-4B7A-B097-74F593E81DBB}" presName="composite3" presStyleCnt="0"/>
      <dgm:spPr/>
    </dgm:pt>
    <dgm:pt modelId="{C43896D0-8F33-4ECC-BAD5-F308BD780B28}" type="pres">
      <dgm:prSet presAssocID="{04567B15-AB8F-4B7A-B097-74F593E81DBB}" presName="background3" presStyleLbl="node3" presStyleIdx="1" presStyleCnt="2"/>
      <dgm:spPr/>
    </dgm:pt>
    <dgm:pt modelId="{09A2F6B4-9120-4528-B0A2-C2A30934CE10}" type="pres">
      <dgm:prSet presAssocID="{04567B15-AB8F-4B7A-B097-74F593E81DBB}" presName="text3" presStyleLbl="fgAcc3" presStyleIdx="1" presStyleCnt="2" custLinFactX="-100000" custLinFactNeighborX="-148282" custLinFactNeighborY="-7314">
        <dgm:presLayoutVars>
          <dgm:chPref val="3"/>
        </dgm:presLayoutVars>
      </dgm:prSet>
      <dgm:spPr/>
      <dgm:t>
        <a:bodyPr/>
        <a:lstStyle/>
        <a:p>
          <a:endParaRPr lang="en-GB"/>
        </a:p>
      </dgm:t>
    </dgm:pt>
    <dgm:pt modelId="{BECF2B02-4E5F-4731-96A2-D11496FC7AF3}" type="pres">
      <dgm:prSet presAssocID="{04567B15-AB8F-4B7A-B097-74F593E81DBB}" presName="hierChild4" presStyleCnt="0"/>
      <dgm:spPr/>
    </dgm:pt>
    <dgm:pt modelId="{8DD5FC7D-9851-4352-8C9F-EBC80EA0C887}" type="pres">
      <dgm:prSet presAssocID="{50E9A129-01DE-471C-8C85-E4EC76191026}" presName="Name10" presStyleLbl="parChTrans1D2" presStyleIdx="1" presStyleCnt="3"/>
      <dgm:spPr/>
      <dgm:t>
        <a:bodyPr/>
        <a:lstStyle/>
        <a:p>
          <a:endParaRPr lang="en-GB"/>
        </a:p>
      </dgm:t>
    </dgm:pt>
    <dgm:pt modelId="{E0FCD5D3-8E0B-4921-AA0E-CE08B2ADE8EF}" type="pres">
      <dgm:prSet presAssocID="{4A7AC726-AAD0-4BF4-80AB-CF0801AEF1EC}" presName="hierRoot2" presStyleCnt="0"/>
      <dgm:spPr/>
    </dgm:pt>
    <dgm:pt modelId="{69769793-2C9D-413E-8E03-CCA7C6EC63E5}" type="pres">
      <dgm:prSet presAssocID="{4A7AC726-AAD0-4BF4-80AB-CF0801AEF1EC}" presName="composite2" presStyleCnt="0"/>
      <dgm:spPr/>
    </dgm:pt>
    <dgm:pt modelId="{8D829782-CE66-470D-AF1B-AA3E072F0C4C}" type="pres">
      <dgm:prSet presAssocID="{4A7AC726-AAD0-4BF4-80AB-CF0801AEF1EC}" presName="background2" presStyleLbl="node2" presStyleIdx="1" presStyleCnt="3"/>
      <dgm:spPr/>
    </dgm:pt>
    <dgm:pt modelId="{BC11D74E-7171-48C2-8EC7-94D7E2992BB9}" type="pres">
      <dgm:prSet presAssocID="{4A7AC726-AAD0-4BF4-80AB-CF0801AEF1EC}" presName="text2" presStyleLbl="fgAcc2" presStyleIdx="1" presStyleCnt="3" custLinFactNeighborX="-42458" custLinFactNeighborY="1390">
        <dgm:presLayoutVars>
          <dgm:chPref val="3"/>
        </dgm:presLayoutVars>
      </dgm:prSet>
      <dgm:spPr/>
      <dgm:t>
        <a:bodyPr/>
        <a:lstStyle/>
        <a:p>
          <a:endParaRPr lang="en-GB"/>
        </a:p>
      </dgm:t>
    </dgm:pt>
    <dgm:pt modelId="{8A249A2B-9480-4D5C-8856-4DEC823A7068}" type="pres">
      <dgm:prSet presAssocID="{4A7AC726-AAD0-4BF4-80AB-CF0801AEF1EC}" presName="hierChild3" presStyleCnt="0"/>
      <dgm:spPr/>
    </dgm:pt>
    <dgm:pt modelId="{97339C0B-B66C-4751-9596-D95AFA3A57C7}" type="pres">
      <dgm:prSet presAssocID="{B9FED05C-AAA6-4C50-BE7F-20119198C784}" presName="Name10" presStyleLbl="parChTrans1D2" presStyleIdx="2" presStyleCnt="3"/>
      <dgm:spPr/>
      <dgm:t>
        <a:bodyPr/>
        <a:lstStyle/>
        <a:p>
          <a:endParaRPr lang="en-GB"/>
        </a:p>
      </dgm:t>
    </dgm:pt>
    <dgm:pt modelId="{5EACFDC7-116B-4B86-8C48-5DFB67FA8A31}" type="pres">
      <dgm:prSet presAssocID="{ECE38BAF-C0C3-4555-9E46-2BBA210FF8E4}" presName="hierRoot2" presStyleCnt="0"/>
      <dgm:spPr/>
    </dgm:pt>
    <dgm:pt modelId="{73C7CB97-0769-4E44-9869-B399C54859B4}" type="pres">
      <dgm:prSet presAssocID="{ECE38BAF-C0C3-4555-9E46-2BBA210FF8E4}" presName="composite2" presStyleCnt="0"/>
      <dgm:spPr/>
    </dgm:pt>
    <dgm:pt modelId="{E7CB325C-9D2A-4729-A14C-E5ED48DD1B20}" type="pres">
      <dgm:prSet presAssocID="{ECE38BAF-C0C3-4555-9E46-2BBA210FF8E4}" presName="background2" presStyleLbl="node2" presStyleIdx="2" presStyleCnt="3"/>
      <dgm:spPr/>
    </dgm:pt>
    <dgm:pt modelId="{1427A7B7-613A-497A-88A3-DBB3F3A743D8}" type="pres">
      <dgm:prSet presAssocID="{ECE38BAF-C0C3-4555-9E46-2BBA210FF8E4}" presName="text2" presStyleLbl="fgAcc2" presStyleIdx="2" presStyleCnt="3" custLinFactNeighborX="-2006" custLinFactNeighborY="1390">
        <dgm:presLayoutVars>
          <dgm:chPref val="3"/>
        </dgm:presLayoutVars>
      </dgm:prSet>
      <dgm:spPr/>
      <dgm:t>
        <a:bodyPr/>
        <a:lstStyle/>
        <a:p>
          <a:endParaRPr lang="en-GB"/>
        </a:p>
      </dgm:t>
    </dgm:pt>
    <dgm:pt modelId="{A6AA77C8-34B8-4B25-8F61-610972A26E07}" type="pres">
      <dgm:prSet presAssocID="{ECE38BAF-C0C3-4555-9E46-2BBA210FF8E4}" presName="hierChild3" presStyleCnt="0"/>
      <dgm:spPr/>
    </dgm:pt>
  </dgm:ptLst>
  <dgm:cxnLst>
    <dgm:cxn modelId="{C040ADE7-CB90-4F9C-8345-4110E94228B4}" type="presOf" srcId="{50E9A129-01DE-471C-8C85-E4EC76191026}" destId="{8DD5FC7D-9851-4352-8C9F-EBC80EA0C887}" srcOrd="0" destOrd="0" presId="urn:microsoft.com/office/officeart/2005/8/layout/hierarchy1"/>
    <dgm:cxn modelId="{8F351D83-BB7F-4D12-A484-E357F9E615D3}" srcId="{8C5D304F-9960-40D6-BA70-84E935A65B0E}" destId="{4A7AC726-AAD0-4BF4-80AB-CF0801AEF1EC}" srcOrd="1" destOrd="0" parTransId="{50E9A129-01DE-471C-8C85-E4EC76191026}" sibTransId="{407099BF-476F-41A5-960B-13A0E7B240E4}"/>
    <dgm:cxn modelId="{0B14CC5C-7501-4808-BE20-F2FDA1BF8282}" type="presOf" srcId="{B9FED05C-AAA6-4C50-BE7F-20119198C784}" destId="{97339C0B-B66C-4751-9596-D95AFA3A57C7}" srcOrd="0" destOrd="0" presId="urn:microsoft.com/office/officeart/2005/8/layout/hierarchy1"/>
    <dgm:cxn modelId="{9109F42C-3899-4A3B-B11B-7E6E19F6EDE9}" type="presOf" srcId="{4A7AC726-AAD0-4BF4-80AB-CF0801AEF1EC}" destId="{BC11D74E-7171-48C2-8EC7-94D7E2992BB9}" srcOrd="0" destOrd="0" presId="urn:microsoft.com/office/officeart/2005/8/layout/hierarchy1"/>
    <dgm:cxn modelId="{B8D95C67-B986-410E-A491-9475B70169AD}" type="presOf" srcId="{AB9A8C72-A68D-4AA9-975B-D3345DC04320}" destId="{C48F2AD1-AA32-4B55-B2D1-31718F2CDF94}" srcOrd="0" destOrd="0" presId="urn:microsoft.com/office/officeart/2005/8/layout/hierarchy1"/>
    <dgm:cxn modelId="{4AAE3743-CB5E-4C16-8AE8-878C19E91B43}" type="presOf" srcId="{8F0985BC-4067-4622-B2B4-BF3E2E5DD48E}" destId="{8283A1D8-BCE1-4F66-BE05-5ED0C62C4C8F}" srcOrd="0" destOrd="0" presId="urn:microsoft.com/office/officeart/2005/8/layout/hierarchy1"/>
    <dgm:cxn modelId="{0582CB1F-EE49-4330-819A-A3D2596723F4}" srcId="{3E7C482F-0139-4A01-A0B2-04867A9DEB83}" destId="{04567B15-AB8F-4B7A-B097-74F593E81DBB}" srcOrd="1" destOrd="0" parTransId="{3E7002C5-9584-45E0-B703-B2DB7436D18C}" sibTransId="{C96D592A-753D-4054-9430-B95A25FC0544}"/>
    <dgm:cxn modelId="{C18B0EC1-9F58-4AFD-AC16-4842DC2B6B63}" srcId="{BB90CCBD-4782-410C-86C6-5D3E8882AB9E}" destId="{8C5D304F-9960-40D6-BA70-84E935A65B0E}" srcOrd="0" destOrd="0" parTransId="{3DF144A6-0769-413C-B727-F849489CAD32}" sibTransId="{DFA72386-4F7C-4CC4-A9D8-A84AE3F061E8}"/>
    <dgm:cxn modelId="{D182A08F-0B5D-4A44-98CC-20C15F1EA95B}" srcId="{3E7C482F-0139-4A01-A0B2-04867A9DEB83}" destId="{A70D9AF8-5098-40A9-B38F-7372AAE2FAE2}" srcOrd="0" destOrd="0" parTransId="{AB9A8C72-A68D-4AA9-975B-D3345DC04320}" sibTransId="{A68CE7B8-4C33-4CF7-8ED4-196FA11C8843}"/>
    <dgm:cxn modelId="{EC323E42-A345-4760-9534-40C450D40387}" srcId="{A70D9AF8-5098-40A9-B38F-7372AAE2FAE2}" destId="{98D982DF-06DA-4A5A-8321-EC07B8BD940A}" srcOrd="0" destOrd="0" parTransId="{4A706174-A821-4591-AA40-CF0A117CA7E5}" sibTransId="{64BB8EA4-557E-48D3-BA46-D0B2D56CAA3E}"/>
    <dgm:cxn modelId="{152E9BA1-2823-45BE-B61C-335AFEB1D8F0}" type="presOf" srcId="{3E7C482F-0139-4A01-A0B2-04867A9DEB83}" destId="{4B96EA05-DE06-49BD-9C55-A59E00B6B0E0}" srcOrd="0" destOrd="0" presId="urn:microsoft.com/office/officeart/2005/8/layout/hierarchy1"/>
    <dgm:cxn modelId="{FA4E1461-8914-4C45-BC71-731F6158EC03}" type="presOf" srcId="{A70D9AF8-5098-40A9-B38F-7372AAE2FAE2}" destId="{14F7E2FB-3180-4EFA-A457-85BBD95BAF90}" srcOrd="0" destOrd="0" presId="urn:microsoft.com/office/officeart/2005/8/layout/hierarchy1"/>
    <dgm:cxn modelId="{6361F385-0DAC-43D3-975A-46DBAF0ECC77}" type="presOf" srcId="{4A706174-A821-4591-AA40-CF0A117CA7E5}" destId="{0EA06164-64D7-406C-8679-B201BAF75C96}" srcOrd="0" destOrd="0" presId="urn:microsoft.com/office/officeart/2005/8/layout/hierarchy1"/>
    <dgm:cxn modelId="{CB3C24B8-9787-4AB4-81E2-FAFDDFABA405}" srcId="{A70D9AF8-5098-40A9-B38F-7372AAE2FAE2}" destId="{F33D1B1D-1295-45C6-B99B-3B56F16EFCB8}" srcOrd="1" destOrd="0" parTransId="{0F2EC9C4-66C1-4D88-B176-0053E2F0498D}" sibTransId="{65D1FB2A-A06D-4243-B6CE-B326C39F8FDE}"/>
    <dgm:cxn modelId="{671F4DC8-1169-4865-9F4B-54DD8B1F4F6D}" type="presOf" srcId="{04567B15-AB8F-4B7A-B097-74F593E81DBB}" destId="{09A2F6B4-9120-4528-B0A2-C2A30934CE10}" srcOrd="0" destOrd="0" presId="urn:microsoft.com/office/officeart/2005/8/layout/hierarchy1"/>
    <dgm:cxn modelId="{69DA3CC8-4F44-4503-993E-00AFCA1ED2E6}" srcId="{8C5D304F-9960-40D6-BA70-84E935A65B0E}" destId="{ECE38BAF-C0C3-4555-9E46-2BBA210FF8E4}" srcOrd="2" destOrd="0" parTransId="{B9FED05C-AAA6-4C50-BE7F-20119198C784}" sibTransId="{B0480A18-86F7-4E65-AC7D-7DC447B2937A}"/>
    <dgm:cxn modelId="{AB9C65C0-E24E-495E-843C-FEA55154C78C}" type="presOf" srcId="{F33D1B1D-1295-45C6-B99B-3B56F16EFCB8}" destId="{8C8FDECB-CFEE-45F2-A308-817EE8AC96C2}" srcOrd="0" destOrd="0" presId="urn:microsoft.com/office/officeart/2005/8/layout/hierarchy1"/>
    <dgm:cxn modelId="{4DADC174-24D2-4956-8828-28C0EFA8DC5E}" type="presOf" srcId="{E6EFE577-AF63-4E68-AFB0-4E49BF8A7C31}" destId="{6AAAA8C7-114D-48E0-B14A-8A8E2CEF50F6}" srcOrd="0" destOrd="0" presId="urn:microsoft.com/office/officeart/2005/8/layout/hierarchy1"/>
    <dgm:cxn modelId="{D68B53A1-6C4E-4641-B326-FF34D848DCFB}" type="presOf" srcId="{A56A9900-22CC-46DD-B005-E648F92464F6}" destId="{1226DE24-46E4-40AE-BDEF-BEFA103CD756}" srcOrd="0" destOrd="0" presId="urn:microsoft.com/office/officeart/2005/8/layout/hierarchy1"/>
    <dgm:cxn modelId="{0A5E8042-8F09-44AA-A9FB-967C1F3C7950}" srcId="{A70D9AF8-5098-40A9-B38F-7372AAE2FAE2}" destId="{A56A9900-22CC-46DD-B005-E648F92464F6}" srcOrd="2" destOrd="0" parTransId="{8F0985BC-4067-4622-B2B4-BF3E2E5DD48E}" sibTransId="{9C6D81CF-60BE-4F54-8D0C-CFF24F955E1E}"/>
    <dgm:cxn modelId="{EAB93120-5767-43B3-BBF7-1BAA6CBA3B8E}" type="presOf" srcId="{ECE38BAF-C0C3-4555-9E46-2BBA210FF8E4}" destId="{1427A7B7-613A-497A-88A3-DBB3F3A743D8}" srcOrd="0" destOrd="0" presId="urn:microsoft.com/office/officeart/2005/8/layout/hierarchy1"/>
    <dgm:cxn modelId="{60717CAD-2EBB-418E-AC0D-A44F4DC77C00}" type="presOf" srcId="{98D982DF-06DA-4A5A-8321-EC07B8BD940A}" destId="{6907D3AF-49C9-417F-8DCD-5299C75A94AE}" srcOrd="0" destOrd="0" presId="urn:microsoft.com/office/officeart/2005/8/layout/hierarchy1"/>
    <dgm:cxn modelId="{B57FE5B7-A85C-451C-AB50-8DF236F0A2A6}" type="presOf" srcId="{BB90CCBD-4782-410C-86C6-5D3E8882AB9E}" destId="{7131A5D4-8C5D-455E-B091-0EA95C23674E}" srcOrd="0" destOrd="0" presId="urn:microsoft.com/office/officeart/2005/8/layout/hierarchy1"/>
    <dgm:cxn modelId="{C0A63F32-5D16-4290-AC46-0B2205FB08C1}" type="presOf" srcId="{0F2EC9C4-66C1-4D88-B176-0053E2F0498D}" destId="{71E3A018-18FC-48A8-8773-7B25D99C65F5}" srcOrd="0" destOrd="0" presId="urn:microsoft.com/office/officeart/2005/8/layout/hierarchy1"/>
    <dgm:cxn modelId="{962FBE54-1014-4D08-A2BD-0302569BC827}" type="presOf" srcId="{3E7002C5-9584-45E0-B703-B2DB7436D18C}" destId="{EB2E0E93-F089-4AAC-B9E7-9127F607A792}" srcOrd="0" destOrd="0" presId="urn:microsoft.com/office/officeart/2005/8/layout/hierarchy1"/>
    <dgm:cxn modelId="{E46F3E5D-1DC5-4AC3-9736-9E0325C0A2BC}" srcId="{8C5D304F-9960-40D6-BA70-84E935A65B0E}" destId="{3E7C482F-0139-4A01-A0B2-04867A9DEB83}" srcOrd="0" destOrd="0" parTransId="{E6EFE577-AF63-4E68-AFB0-4E49BF8A7C31}" sibTransId="{BD35D9E6-983E-42F0-AC40-0D666C2B62FC}"/>
    <dgm:cxn modelId="{F600C95F-0165-4C26-A86D-4B2A21B55159}" type="presOf" srcId="{8C5D304F-9960-40D6-BA70-84E935A65B0E}" destId="{18AB9799-6852-474E-A70D-8883EF1D038E}" srcOrd="0" destOrd="0" presId="urn:microsoft.com/office/officeart/2005/8/layout/hierarchy1"/>
    <dgm:cxn modelId="{6AC291C2-9518-41CF-AAD5-4668C0A45FAF}" type="presParOf" srcId="{7131A5D4-8C5D-455E-B091-0EA95C23674E}" destId="{696864BF-CD8B-4B1A-9E68-1AD25C5D994D}" srcOrd="0" destOrd="0" presId="urn:microsoft.com/office/officeart/2005/8/layout/hierarchy1"/>
    <dgm:cxn modelId="{FF470077-4F14-4508-980F-2204FE0B5E2C}" type="presParOf" srcId="{696864BF-CD8B-4B1A-9E68-1AD25C5D994D}" destId="{11AD59DA-662F-4EEE-8418-91B7392D157B}" srcOrd="0" destOrd="0" presId="urn:microsoft.com/office/officeart/2005/8/layout/hierarchy1"/>
    <dgm:cxn modelId="{84BE1BC2-C30E-402C-A49D-1CD7F9D49D01}" type="presParOf" srcId="{11AD59DA-662F-4EEE-8418-91B7392D157B}" destId="{40881D50-B43E-4424-81EC-E9F555181097}" srcOrd="0" destOrd="0" presId="urn:microsoft.com/office/officeart/2005/8/layout/hierarchy1"/>
    <dgm:cxn modelId="{D3E7C751-3C35-411B-9D85-3A9146671EBD}" type="presParOf" srcId="{11AD59DA-662F-4EEE-8418-91B7392D157B}" destId="{18AB9799-6852-474E-A70D-8883EF1D038E}" srcOrd="1" destOrd="0" presId="urn:microsoft.com/office/officeart/2005/8/layout/hierarchy1"/>
    <dgm:cxn modelId="{4FFF15A4-0E97-457B-9803-79EC6DEE232B}" type="presParOf" srcId="{696864BF-CD8B-4B1A-9E68-1AD25C5D994D}" destId="{4560ECCF-C579-4582-AAB9-4A3386DB0B29}" srcOrd="1" destOrd="0" presId="urn:microsoft.com/office/officeart/2005/8/layout/hierarchy1"/>
    <dgm:cxn modelId="{AFD69EBA-335A-4920-B894-02D0CC765129}" type="presParOf" srcId="{4560ECCF-C579-4582-AAB9-4A3386DB0B29}" destId="{6AAAA8C7-114D-48E0-B14A-8A8E2CEF50F6}" srcOrd="0" destOrd="0" presId="urn:microsoft.com/office/officeart/2005/8/layout/hierarchy1"/>
    <dgm:cxn modelId="{70CC06EE-B268-4D87-A089-002E5DA40457}" type="presParOf" srcId="{4560ECCF-C579-4582-AAB9-4A3386DB0B29}" destId="{4B8E0D6E-072E-429E-91FD-E380600F192D}" srcOrd="1" destOrd="0" presId="urn:microsoft.com/office/officeart/2005/8/layout/hierarchy1"/>
    <dgm:cxn modelId="{36B63B19-C86B-4768-8AFC-9285FF843865}" type="presParOf" srcId="{4B8E0D6E-072E-429E-91FD-E380600F192D}" destId="{A9EA680D-7C72-4908-9C1D-B0D82402266A}" srcOrd="0" destOrd="0" presId="urn:microsoft.com/office/officeart/2005/8/layout/hierarchy1"/>
    <dgm:cxn modelId="{8C3B4148-3284-4CFF-9EB3-D1FEBFB939F6}" type="presParOf" srcId="{A9EA680D-7C72-4908-9C1D-B0D82402266A}" destId="{A5C40EED-9706-428A-831F-9330126FC032}" srcOrd="0" destOrd="0" presId="urn:microsoft.com/office/officeart/2005/8/layout/hierarchy1"/>
    <dgm:cxn modelId="{C51EBD6F-0EE2-4A15-A5CA-337089CF2119}" type="presParOf" srcId="{A9EA680D-7C72-4908-9C1D-B0D82402266A}" destId="{4B96EA05-DE06-49BD-9C55-A59E00B6B0E0}" srcOrd="1" destOrd="0" presId="urn:microsoft.com/office/officeart/2005/8/layout/hierarchy1"/>
    <dgm:cxn modelId="{FA0A3498-C262-4400-A8A3-487AF4C2B3C6}" type="presParOf" srcId="{4B8E0D6E-072E-429E-91FD-E380600F192D}" destId="{DD7A891B-5C93-4571-A78A-FFF782C90DBF}" srcOrd="1" destOrd="0" presId="urn:microsoft.com/office/officeart/2005/8/layout/hierarchy1"/>
    <dgm:cxn modelId="{71527A99-121A-43D7-810A-7D6A3E872F15}" type="presParOf" srcId="{DD7A891B-5C93-4571-A78A-FFF782C90DBF}" destId="{C48F2AD1-AA32-4B55-B2D1-31718F2CDF94}" srcOrd="0" destOrd="0" presId="urn:microsoft.com/office/officeart/2005/8/layout/hierarchy1"/>
    <dgm:cxn modelId="{DA4DA809-8767-40A8-9B82-AF49D311EC49}" type="presParOf" srcId="{DD7A891B-5C93-4571-A78A-FFF782C90DBF}" destId="{8323B9F2-8ACB-4660-BAC6-C0368641FDC8}" srcOrd="1" destOrd="0" presId="urn:microsoft.com/office/officeart/2005/8/layout/hierarchy1"/>
    <dgm:cxn modelId="{D41304FF-604F-4A3D-AACC-CBF756124D64}" type="presParOf" srcId="{8323B9F2-8ACB-4660-BAC6-C0368641FDC8}" destId="{6959F019-0566-47B7-A2D3-596E14D4E9CB}" srcOrd="0" destOrd="0" presId="urn:microsoft.com/office/officeart/2005/8/layout/hierarchy1"/>
    <dgm:cxn modelId="{7898E767-0403-49DF-BDF4-FF6B25B5BD37}" type="presParOf" srcId="{6959F019-0566-47B7-A2D3-596E14D4E9CB}" destId="{F63AF52B-AFC5-4C9D-A24F-7A22A936C1E7}" srcOrd="0" destOrd="0" presId="urn:microsoft.com/office/officeart/2005/8/layout/hierarchy1"/>
    <dgm:cxn modelId="{AB69398F-4D34-4DB9-A90B-0A14F6BD6E70}" type="presParOf" srcId="{6959F019-0566-47B7-A2D3-596E14D4E9CB}" destId="{14F7E2FB-3180-4EFA-A457-85BBD95BAF90}" srcOrd="1" destOrd="0" presId="urn:microsoft.com/office/officeart/2005/8/layout/hierarchy1"/>
    <dgm:cxn modelId="{58E668D2-13E0-439A-B3DD-FE6EB68A5481}" type="presParOf" srcId="{8323B9F2-8ACB-4660-BAC6-C0368641FDC8}" destId="{5907016B-0189-4F01-8EEF-30D41E782115}" srcOrd="1" destOrd="0" presId="urn:microsoft.com/office/officeart/2005/8/layout/hierarchy1"/>
    <dgm:cxn modelId="{70443CF0-66DE-4B55-BFAF-CD1BA8780924}" type="presParOf" srcId="{5907016B-0189-4F01-8EEF-30D41E782115}" destId="{0EA06164-64D7-406C-8679-B201BAF75C96}" srcOrd="0" destOrd="0" presId="urn:microsoft.com/office/officeart/2005/8/layout/hierarchy1"/>
    <dgm:cxn modelId="{C68142B0-1BB7-4460-B2D9-A41A75D0D2DD}" type="presParOf" srcId="{5907016B-0189-4F01-8EEF-30D41E782115}" destId="{EDB8F1BD-1FF2-4B96-8E68-1D0DD7BBB42F}" srcOrd="1" destOrd="0" presId="urn:microsoft.com/office/officeart/2005/8/layout/hierarchy1"/>
    <dgm:cxn modelId="{6B5117C3-5597-4726-BE96-0A9DACC5F85F}" type="presParOf" srcId="{EDB8F1BD-1FF2-4B96-8E68-1D0DD7BBB42F}" destId="{6E97ED70-6BF5-4192-9085-9B7679FE5188}" srcOrd="0" destOrd="0" presId="urn:microsoft.com/office/officeart/2005/8/layout/hierarchy1"/>
    <dgm:cxn modelId="{18DF05B5-95A1-4F46-8D75-780FDD2FB179}" type="presParOf" srcId="{6E97ED70-6BF5-4192-9085-9B7679FE5188}" destId="{5059DD2A-F33F-43F8-BEC2-CA5C261E5C52}" srcOrd="0" destOrd="0" presId="urn:microsoft.com/office/officeart/2005/8/layout/hierarchy1"/>
    <dgm:cxn modelId="{4AB36972-EAE4-46E7-9A23-8B0C6B4FEAB4}" type="presParOf" srcId="{6E97ED70-6BF5-4192-9085-9B7679FE5188}" destId="{6907D3AF-49C9-417F-8DCD-5299C75A94AE}" srcOrd="1" destOrd="0" presId="urn:microsoft.com/office/officeart/2005/8/layout/hierarchy1"/>
    <dgm:cxn modelId="{5605967F-C7FC-4732-99B9-4D92FFE2A36F}" type="presParOf" srcId="{EDB8F1BD-1FF2-4B96-8E68-1D0DD7BBB42F}" destId="{4C9AF8A8-A3D5-4EF3-B686-7CF1F9685B2E}" srcOrd="1" destOrd="0" presId="urn:microsoft.com/office/officeart/2005/8/layout/hierarchy1"/>
    <dgm:cxn modelId="{58CC8123-ACB0-4107-81D9-2C39828FAD0A}" type="presParOf" srcId="{5907016B-0189-4F01-8EEF-30D41E782115}" destId="{71E3A018-18FC-48A8-8773-7B25D99C65F5}" srcOrd="2" destOrd="0" presId="urn:microsoft.com/office/officeart/2005/8/layout/hierarchy1"/>
    <dgm:cxn modelId="{CD47B18C-07B0-4665-9AB4-FE8E5C49A56E}" type="presParOf" srcId="{5907016B-0189-4F01-8EEF-30D41E782115}" destId="{E83E72E6-EF35-4DB6-9120-13EA61D7BA87}" srcOrd="3" destOrd="0" presId="urn:microsoft.com/office/officeart/2005/8/layout/hierarchy1"/>
    <dgm:cxn modelId="{BFD4B80D-E96E-43B3-8F1A-7EDEA5CBB2CC}" type="presParOf" srcId="{E83E72E6-EF35-4DB6-9120-13EA61D7BA87}" destId="{47DA2265-5BE5-41F4-AE10-F4D06930DF6A}" srcOrd="0" destOrd="0" presId="urn:microsoft.com/office/officeart/2005/8/layout/hierarchy1"/>
    <dgm:cxn modelId="{3CD7ED6E-5D1D-483B-BE30-7624ECBE7E98}" type="presParOf" srcId="{47DA2265-5BE5-41F4-AE10-F4D06930DF6A}" destId="{AEE000FD-45C4-4689-9B88-299EC0E03CD7}" srcOrd="0" destOrd="0" presId="urn:microsoft.com/office/officeart/2005/8/layout/hierarchy1"/>
    <dgm:cxn modelId="{E5BBFC66-8A01-4144-8B6E-B280BF5721D9}" type="presParOf" srcId="{47DA2265-5BE5-41F4-AE10-F4D06930DF6A}" destId="{8C8FDECB-CFEE-45F2-A308-817EE8AC96C2}" srcOrd="1" destOrd="0" presId="urn:microsoft.com/office/officeart/2005/8/layout/hierarchy1"/>
    <dgm:cxn modelId="{9FEA6B85-B350-441E-ADAC-10DC4ACED3AD}" type="presParOf" srcId="{E83E72E6-EF35-4DB6-9120-13EA61D7BA87}" destId="{3F81EA1F-0EDD-4AA6-839A-D3F8DBED9D6B}" srcOrd="1" destOrd="0" presId="urn:microsoft.com/office/officeart/2005/8/layout/hierarchy1"/>
    <dgm:cxn modelId="{0F398108-0E97-42E3-81D5-B469463760CE}" type="presParOf" srcId="{5907016B-0189-4F01-8EEF-30D41E782115}" destId="{8283A1D8-BCE1-4F66-BE05-5ED0C62C4C8F}" srcOrd="4" destOrd="0" presId="urn:microsoft.com/office/officeart/2005/8/layout/hierarchy1"/>
    <dgm:cxn modelId="{12AA8E99-B535-4483-8B68-E4D8317BEE67}" type="presParOf" srcId="{5907016B-0189-4F01-8EEF-30D41E782115}" destId="{0D23077C-38E2-41E9-9B73-7ECD4664E696}" srcOrd="5" destOrd="0" presId="urn:microsoft.com/office/officeart/2005/8/layout/hierarchy1"/>
    <dgm:cxn modelId="{92EA9025-248E-4744-A127-DEC5B3698F2A}" type="presParOf" srcId="{0D23077C-38E2-41E9-9B73-7ECD4664E696}" destId="{78643E45-2366-4101-98E5-FC91744E7ACF}" srcOrd="0" destOrd="0" presId="urn:microsoft.com/office/officeart/2005/8/layout/hierarchy1"/>
    <dgm:cxn modelId="{82FE9D9A-0371-4E29-98D6-07B63E29AE52}" type="presParOf" srcId="{78643E45-2366-4101-98E5-FC91744E7ACF}" destId="{808B735F-C9A9-42AB-B1CF-17AA6A94D898}" srcOrd="0" destOrd="0" presId="urn:microsoft.com/office/officeart/2005/8/layout/hierarchy1"/>
    <dgm:cxn modelId="{18F41A82-8460-4540-978D-3B6EFCDFD2F9}" type="presParOf" srcId="{78643E45-2366-4101-98E5-FC91744E7ACF}" destId="{1226DE24-46E4-40AE-BDEF-BEFA103CD756}" srcOrd="1" destOrd="0" presId="urn:microsoft.com/office/officeart/2005/8/layout/hierarchy1"/>
    <dgm:cxn modelId="{66CEE39D-24C8-4086-A86E-EA06956E5F3C}" type="presParOf" srcId="{0D23077C-38E2-41E9-9B73-7ECD4664E696}" destId="{208622B9-12FB-4DFD-8718-6B2AFF7E97FC}" srcOrd="1" destOrd="0" presId="urn:microsoft.com/office/officeart/2005/8/layout/hierarchy1"/>
    <dgm:cxn modelId="{E883422D-00D2-4939-9AB3-14D05C136EDF}" type="presParOf" srcId="{DD7A891B-5C93-4571-A78A-FFF782C90DBF}" destId="{EB2E0E93-F089-4AAC-B9E7-9127F607A792}" srcOrd="2" destOrd="0" presId="urn:microsoft.com/office/officeart/2005/8/layout/hierarchy1"/>
    <dgm:cxn modelId="{16EA6D58-1CBD-48DE-9596-ACBB033076FD}" type="presParOf" srcId="{DD7A891B-5C93-4571-A78A-FFF782C90DBF}" destId="{2A444A47-E507-40B4-9C89-40B34C5C120F}" srcOrd="3" destOrd="0" presId="urn:microsoft.com/office/officeart/2005/8/layout/hierarchy1"/>
    <dgm:cxn modelId="{6F7421EC-5263-4A60-8F97-9C8BD904DD36}" type="presParOf" srcId="{2A444A47-E507-40B4-9C89-40B34C5C120F}" destId="{6CB5F62A-961D-4DAD-BE98-4910A82A7F5E}" srcOrd="0" destOrd="0" presId="urn:microsoft.com/office/officeart/2005/8/layout/hierarchy1"/>
    <dgm:cxn modelId="{D04B7BE0-7DC2-4FB5-8BAB-B9CBE17EDCBF}" type="presParOf" srcId="{6CB5F62A-961D-4DAD-BE98-4910A82A7F5E}" destId="{C43896D0-8F33-4ECC-BAD5-F308BD780B28}" srcOrd="0" destOrd="0" presId="urn:microsoft.com/office/officeart/2005/8/layout/hierarchy1"/>
    <dgm:cxn modelId="{7726C6D8-477E-4D24-925C-965115F1CDE2}" type="presParOf" srcId="{6CB5F62A-961D-4DAD-BE98-4910A82A7F5E}" destId="{09A2F6B4-9120-4528-B0A2-C2A30934CE10}" srcOrd="1" destOrd="0" presId="urn:microsoft.com/office/officeart/2005/8/layout/hierarchy1"/>
    <dgm:cxn modelId="{EC52FAE9-304B-422A-ADA3-7126F46D8BA5}" type="presParOf" srcId="{2A444A47-E507-40B4-9C89-40B34C5C120F}" destId="{BECF2B02-4E5F-4731-96A2-D11496FC7AF3}" srcOrd="1" destOrd="0" presId="urn:microsoft.com/office/officeart/2005/8/layout/hierarchy1"/>
    <dgm:cxn modelId="{43DD873A-0FEF-4E94-B281-3BA044C446DF}" type="presParOf" srcId="{4560ECCF-C579-4582-AAB9-4A3386DB0B29}" destId="{8DD5FC7D-9851-4352-8C9F-EBC80EA0C887}" srcOrd="2" destOrd="0" presId="urn:microsoft.com/office/officeart/2005/8/layout/hierarchy1"/>
    <dgm:cxn modelId="{130D99EA-692C-4590-AD9D-FFD83ED264E7}" type="presParOf" srcId="{4560ECCF-C579-4582-AAB9-4A3386DB0B29}" destId="{E0FCD5D3-8E0B-4921-AA0E-CE08B2ADE8EF}" srcOrd="3" destOrd="0" presId="urn:microsoft.com/office/officeart/2005/8/layout/hierarchy1"/>
    <dgm:cxn modelId="{71A91A14-2C09-48C3-BAD4-37BBFE51935D}" type="presParOf" srcId="{E0FCD5D3-8E0B-4921-AA0E-CE08B2ADE8EF}" destId="{69769793-2C9D-413E-8E03-CCA7C6EC63E5}" srcOrd="0" destOrd="0" presId="urn:microsoft.com/office/officeart/2005/8/layout/hierarchy1"/>
    <dgm:cxn modelId="{DCC388BA-5874-4E32-8E33-6BB2F6E8B16A}" type="presParOf" srcId="{69769793-2C9D-413E-8E03-CCA7C6EC63E5}" destId="{8D829782-CE66-470D-AF1B-AA3E072F0C4C}" srcOrd="0" destOrd="0" presId="urn:microsoft.com/office/officeart/2005/8/layout/hierarchy1"/>
    <dgm:cxn modelId="{4C3CD92E-427B-4E44-8AE2-911A2B017013}" type="presParOf" srcId="{69769793-2C9D-413E-8E03-CCA7C6EC63E5}" destId="{BC11D74E-7171-48C2-8EC7-94D7E2992BB9}" srcOrd="1" destOrd="0" presId="urn:microsoft.com/office/officeart/2005/8/layout/hierarchy1"/>
    <dgm:cxn modelId="{0C248416-D756-4C22-983E-CBAD2DD26B34}" type="presParOf" srcId="{E0FCD5D3-8E0B-4921-AA0E-CE08B2ADE8EF}" destId="{8A249A2B-9480-4D5C-8856-4DEC823A7068}" srcOrd="1" destOrd="0" presId="urn:microsoft.com/office/officeart/2005/8/layout/hierarchy1"/>
    <dgm:cxn modelId="{247AE067-C562-44D8-B523-9E30645C3C4F}" type="presParOf" srcId="{4560ECCF-C579-4582-AAB9-4A3386DB0B29}" destId="{97339C0B-B66C-4751-9596-D95AFA3A57C7}" srcOrd="4" destOrd="0" presId="urn:microsoft.com/office/officeart/2005/8/layout/hierarchy1"/>
    <dgm:cxn modelId="{E0E0B963-DAEB-4480-A337-080978E765FB}" type="presParOf" srcId="{4560ECCF-C579-4582-AAB9-4A3386DB0B29}" destId="{5EACFDC7-116B-4B86-8C48-5DFB67FA8A31}" srcOrd="5" destOrd="0" presId="urn:microsoft.com/office/officeart/2005/8/layout/hierarchy1"/>
    <dgm:cxn modelId="{B2DB800F-1F0F-486B-9DF0-5276A0644A9B}" type="presParOf" srcId="{5EACFDC7-116B-4B86-8C48-5DFB67FA8A31}" destId="{73C7CB97-0769-4E44-9869-B399C54859B4}" srcOrd="0" destOrd="0" presId="urn:microsoft.com/office/officeart/2005/8/layout/hierarchy1"/>
    <dgm:cxn modelId="{40CFD54B-52B0-4E38-99B1-217F199285AC}" type="presParOf" srcId="{73C7CB97-0769-4E44-9869-B399C54859B4}" destId="{E7CB325C-9D2A-4729-A14C-E5ED48DD1B20}" srcOrd="0" destOrd="0" presId="urn:microsoft.com/office/officeart/2005/8/layout/hierarchy1"/>
    <dgm:cxn modelId="{1336ED4A-0E6E-47A7-89C5-47ED4FE78624}" type="presParOf" srcId="{73C7CB97-0769-4E44-9869-B399C54859B4}" destId="{1427A7B7-613A-497A-88A3-DBB3F3A743D8}" srcOrd="1" destOrd="0" presId="urn:microsoft.com/office/officeart/2005/8/layout/hierarchy1"/>
    <dgm:cxn modelId="{794070E6-8353-49AF-A011-FEEBFE981429}" type="presParOf" srcId="{5EACFDC7-116B-4B86-8C48-5DFB67FA8A31}" destId="{A6AA77C8-34B8-4B25-8F61-610972A26E0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39C0B-B66C-4751-9596-D95AFA3A57C7}">
      <dsp:nvSpPr>
        <dsp:cNvPr id="0" name=""/>
        <dsp:cNvSpPr/>
      </dsp:nvSpPr>
      <dsp:spPr>
        <a:xfrm>
          <a:off x="1607120" y="1273228"/>
          <a:ext cx="5665029" cy="399492"/>
        </a:xfrm>
        <a:custGeom>
          <a:avLst/>
          <a:gdLst/>
          <a:ahLst/>
          <a:cxnLst/>
          <a:rect l="0" t="0" r="0" b="0"/>
          <a:pathLst>
            <a:path>
              <a:moveTo>
                <a:pt x="0" y="0"/>
              </a:moveTo>
              <a:lnTo>
                <a:pt x="0" y="259617"/>
              </a:lnTo>
              <a:lnTo>
                <a:pt x="5665029" y="259617"/>
              </a:lnTo>
              <a:lnTo>
                <a:pt x="5665029" y="3994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D5FC7D-9851-4352-8C9F-EBC80EA0C887}">
      <dsp:nvSpPr>
        <dsp:cNvPr id="0" name=""/>
        <dsp:cNvSpPr/>
      </dsp:nvSpPr>
      <dsp:spPr>
        <a:xfrm>
          <a:off x="1607120" y="1273228"/>
          <a:ext cx="3208813" cy="399492"/>
        </a:xfrm>
        <a:custGeom>
          <a:avLst/>
          <a:gdLst/>
          <a:ahLst/>
          <a:cxnLst/>
          <a:rect l="0" t="0" r="0" b="0"/>
          <a:pathLst>
            <a:path>
              <a:moveTo>
                <a:pt x="0" y="0"/>
              </a:moveTo>
              <a:lnTo>
                <a:pt x="0" y="259617"/>
              </a:lnTo>
              <a:lnTo>
                <a:pt x="3208813" y="259617"/>
              </a:lnTo>
              <a:lnTo>
                <a:pt x="3208813" y="3994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2E0E93-F089-4AAC-B9E7-9127F607A792}">
      <dsp:nvSpPr>
        <dsp:cNvPr id="0" name=""/>
        <dsp:cNvSpPr/>
      </dsp:nvSpPr>
      <dsp:spPr>
        <a:xfrm>
          <a:off x="701451" y="2628217"/>
          <a:ext cx="952819" cy="355676"/>
        </a:xfrm>
        <a:custGeom>
          <a:avLst/>
          <a:gdLst/>
          <a:ahLst/>
          <a:cxnLst/>
          <a:rect l="0" t="0" r="0" b="0"/>
          <a:pathLst>
            <a:path>
              <a:moveTo>
                <a:pt x="952819" y="0"/>
              </a:moveTo>
              <a:lnTo>
                <a:pt x="952819" y="215800"/>
              </a:lnTo>
              <a:lnTo>
                <a:pt x="0" y="215800"/>
              </a:lnTo>
              <a:lnTo>
                <a:pt x="0" y="3556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83A1D8-BCE1-4F66-BE05-5ED0C62C4C8F}">
      <dsp:nvSpPr>
        <dsp:cNvPr id="0" name=""/>
        <dsp:cNvSpPr/>
      </dsp:nvSpPr>
      <dsp:spPr>
        <a:xfrm>
          <a:off x="2577391" y="3992747"/>
          <a:ext cx="3876894" cy="538324"/>
        </a:xfrm>
        <a:custGeom>
          <a:avLst/>
          <a:gdLst/>
          <a:ahLst/>
          <a:cxnLst/>
          <a:rect l="0" t="0" r="0" b="0"/>
          <a:pathLst>
            <a:path>
              <a:moveTo>
                <a:pt x="0" y="0"/>
              </a:moveTo>
              <a:lnTo>
                <a:pt x="0" y="398449"/>
              </a:lnTo>
              <a:lnTo>
                <a:pt x="3876894" y="398449"/>
              </a:lnTo>
              <a:lnTo>
                <a:pt x="3876894" y="5383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E3A018-18FC-48A8-8773-7B25D99C65F5}">
      <dsp:nvSpPr>
        <dsp:cNvPr id="0" name=""/>
        <dsp:cNvSpPr/>
      </dsp:nvSpPr>
      <dsp:spPr>
        <a:xfrm>
          <a:off x="2577391" y="3992747"/>
          <a:ext cx="1727172" cy="506809"/>
        </a:xfrm>
        <a:custGeom>
          <a:avLst/>
          <a:gdLst/>
          <a:ahLst/>
          <a:cxnLst/>
          <a:rect l="0" t="0" r="0" b="0"/>
          <a:pathLst>
            <a:path>
              <a:moveTo>
                <a:pt x="0" y="0"/>
              </a:moveTo>
              <a:lnTo>
                <a:pt x="0" y="366934"/>
              </a:lnTo>
              <a:lnTo>
                <a:pt x="1727172" y="366934"/>
              </a:lnTo>
              <a:lnTo>
                <a:pt x="1727172" y="5068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A06164-64D7-406C-8679-B201BAF75C96}">
      <dsp:nvSpPr>
        <dsp:cNvPr id="0" name=""/>
        <dsp:cNvSpPr/>
      </dsp:nvSpPr>
      <dsp:spPr>
        <a:xfrm>
          <a:off x="1978894" y="3992747"/>
          <a:ext cx="598496" cy="538324"/>
        </a:xfrm>
        <a:custGeom>
          <a:avLst/>
          <a:gdLst/>
          <a:ahLst/>
          <a:cxnLst/>
          <a:rect l="0" t="0" r="0" b="0"/>
          <a:pathLst>
            <a:path>
              <a:moveTo>
                <a:pt x="598496" y="0"/>
              </a:moveTo>
              <a:lnTo>
                <a:pt x="598496" y="398449"/>
              </a:lnTo>
              <a:lnTo>
                <a:pt x="0" y="398449"/>
              </a:lnTo>
              <a:lnTo>
                <a:pt x="0" y="5383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8F2AD1-AA32-4B55-B2D1-31718F2CDF94}">
      <dsp:nvSpPr>
        <dsp:cNvPr id="0" name=""/>
        <dsp:cNvSpPr/>
      </dsp:nvSpPr>
      <dsp:spPr>
        <a:xfrm>
          <a:off x="1654271" y="2628217"/>
          <a:ext cx="923120" cy="360326"/>
        </a:xfrm>
        <a:custGeom>
          <a:avLst/>
          <a:gdLst/>
          <a:ahLst/>
          <a:cxnLst/>
          <a:rect l="0" t="0" r="0" b="0"/>
          <a:pathLst>
            <a:path>
              <a:moveTo>
                <a:pt x="0" y="0"/>
              </a:moveTo>
              <a:lnTo>
                <a:pt x="0" y="220450"/>
              </a:lnTo>
              <a:lnTo>
                <a:pt x="923120" y="220450"/>
              </a:lnTo>
              <a:lnTo>
                <a:pt x="923120" y="3603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AAA8C7-114D-48E0-B14A-8A8E2CEF50F6}">
      <dsp:nvSpPr>
        <dsp:cNvPr id="0" name=""/>
        <dsp:cNvSpPr/>
      </dsp:nvSpPr>
      <dsp:spPr>
        <a:xfrm>
          <a:off x="1561400" y="1273228"/>
          <a:ext cx="91440" cy="399492"/>
        </a:xfrm>
        <a:custGeom>
          <a:avLst/>
          <a:gdLst/>
          <a:ahLst/>
          <a:cxnLst/>
          <a:rect l="0" t="0" r="0" b="0"/>
          <a:pathLst>
            <a:path>
              <a:moveTo>
                <a:pt x="45720" y="0"/>
              </a:moveTo>
              <a:lnTo>
                <a:pt x="45720" y="259617"/>
              </a:lnTo>
              <a:lnTo>
                <a:pt x="92870" y="259617"/>
              </a:lnTo>
              <a:lnTo>
                <a:pt x="92870" y="3994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881D50-B43E-4424-81EC-E9F555181097}">
      <dsp:nvSpPr>
        <dsp:cNvPr id="0" name=""/>
        <dsp:cNvSpPr/>
      </dsp:nvSpPr>
      <dsp:spPr>
        <a:xfrm>
          <a:off x="738755" y="366801"/>
          <a:ext cx="1736730" cy="9064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AB9799-6852-474E-A70D-8883EF1D038E}">
      <dsp:nvSpPr>
        <dsp:cNvPr id="0" name=""/>
        <dsp:cNvSpPr/>
      </dsp:nvSpPr>
      <dsp:spPr>
        <a:xfrm>
          <a:off x="906521" y="526180"/>
          <a:ext cx="1736730" cy="906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University Policy and Strategy</a:t>
          </a:r>
          <a:endParaRPr lang="en-GB" sz="1300" kern="1200" dirty="0"/>
        </a:p>
      </dsp:txBody>
      <dsp:txXfrm>
        <a:off x="933069" y="552728"/>
        <a:ext cx="1683634" cy="853330"/>
      </dsp:txXfrm>
    </dsp:sp>
    <dsp:sp modelId="{A5C40EED-9706-428A-831F-9330126FC032}">
      <dsp:nvSpPr>
        <dsp:cNvPr id="0" name=""/>
        <dsp:cNvSpPr/>
      </dsp:nvSpPr>
      <dsp:spPr>
        <a:xfrm>
          <a:off x="815288" y="1672720"/>
          <a:ext cx="1677965" cy="9554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96EA05-DE06-49BD-9C55-A59E00B6B0E0}">
      <dsp:nvSpPr>
        <dsp:cNvPr id="0" name=""/>
        <dsp:cNvSpPr/>
      </dsp:nvSpPr>
      <dsp:spPr>
        <a:xfrm>
          <a:off x="983055" y="1832099"/>
          <a:ext cx="1677965" cy="9554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Information and Communications Technology  Committee</a:t>
          </a:r>
          <a:endParaRPr lang="en-GB" sz="1300" kern="1200" dirty="0"/>
        </a:p>
      </dsp:txBody>
      <dsp:txXfrm>
        <a:off x="1011041" y="1860085"/>
        <a:ext cx="1621993" cy="899524"/>
      </dsp:txXfrm>
    </dsp:sp>
    <dsp:sp modelId="{F63AF52B-AFC5-4C9D-A24F-7A22A936C1E7}">
      <dsp:nvSpPr>
        <dsp:cNvPr id="0" name=""/>
        <dsp:cNvSpPr/>
      </dsp:nvSpPr>
      <dsp:spPr>
        <a:xfrm>
          <a:off x="1822442" y="2988544"/>
          <a:ext cx="1509898" cy="10042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F7E2FB-3180-4EFA-A457-85BBD95BAF90}">
      <dsp:nvSpPr>
        <dsp:cNvPr id="0" name=""/>
        <dsp:cNvSpPr/>
      </dsp:nvSpPr>
      <dsp:spPr>
        <a:xfrm>
          <a:off x="1990208" y="3147922"/>
          <a:ext cx="1509898" cy="10042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IT Portfolio Board</a:t>
          </a:r>
        </a:p>
      </dsp:txBody>
      <dsp:txXfrm>
        <a:off x="2019620" y="3177334"/>
        <a:ext cx="1451074" cy="945379"/>
      </dsp:txXfrm>
    </dsp:sp>
    <dsp:sp modelId="{5059DD2A-F33F-43F8-BEC2-CA5C261E5C52}">
      <dsp:nvSpPr>
        <dsp:cNvPr id="0" name=""/>
        <dsp:cNvSpPr/>
      </dsp:nvSpPr>
      <dsp:spPr>
        <a:xfrm>
          <a:off x="1223945" y="4531072"/>
          <a:ext cx="1509898" cy="9587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07D3AF-49C9-417F-8DCD-5299C75A94AE}">
      <dsp:nvSpPr>
        <dsp:cNvPr id="0" name=""/>
        <dsp:cNvSpPr/>
      </dsp:nvSpPr>
      <dsp:spPr>
        <a:xfrm>
          <a:off x="1391711" y="4690450"/>
          <a:ext cx="1509898" cy="9587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IT Management Groups for Corporate Services (10 in total)</a:t>
          </a:r>
          <a:endParaRPr lang="en-GB" sz="1300" kern="1200" dirty="0"/>
        </a:p>
      </dsp:txBody>
      <dsp:txXfrm>
        <a:off x="1419793" y="4718532"/>
        <a:ext cx="1453734" cy="902621"/>
      </dsp:txXfrm>
    </dsp:sp>
    <dsp:sp modelId="{AEE000FD-45C4-4689-9B88-299EC0E03CD7}">
      <dsp:nvSpPr>
        <dsp:cNvPr id="0" name=""/>
        <dsp:cNvSpPr/>
      </dsp:nvSpPr>
      <dsp:spPr>
        <a:xfrm>
          <a:off x="3549615" y="4499556"/>
          <a:ext cx="1509898" cy="9587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8FDECB-CFEE-45F2-A308-817EE8AC96C2}">
      <dsp:nvSpPr>
        <dsp:cNvPr id="0" name=""/>
        <dsp:cNvSpPr/>
      </dsp:nvSpPr>
      <dsp:spPr>
        <a:xfrm>
          <a:off x="3717381" y="4658934"/>
          <a:ext cx="1509898" cy="9587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Learning Technologies Management Group</a:t>
          </a:r>
          <a:endParaRPr lang="en-GB" sz="1300" kern="1200" dirty="0"/>
        </a:p>
      </dsp:txBody>
      <dsp:txXfrm>
        <a:off x="3745463" y="4687016"/>
        <a:ext cx="1453734" cy="902621"/>
      </dsp:txXfrm>
    </dsp:sp>
    <dsp:sp modelId="{808B735F-C9A9-42AB-B1CF-17AA6A94D898}">
      <dsp:nvSpPr>
        <dsp:cNvPr id="0" name=""/>
        <dsp:cNvSpPr/>
      </dsp:nvSpPr>
      <dsp:spPr>
        <a:xfrm>
          <a:off x="5699336" y="4531072"/>
          <a:ext cx="1509898" cy="9587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26DE24-46E4-40AE-BDEF-BEFA103CD756}">
      <dsp:nvSpPr>
        <dsp:cNvPr id="0" name=""/>
        <dsp:cNvSpPr/>
      </dsp:nvSpPr>
      <dsp:spPr>
        <a:xfrm>
          <a:off x="5867103" y="4690450"/>
          <a:ext cx="1509898" cy="9587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Research Computing Management Group</a:t>
          </a:r>
          <a:endParaRPr lang="en-GB" sz="1300" kern="1200" dirty="0"/>
        </a:p>
      </dsp:txBody>
      <dsp:txXfrm>
        <a:off x="5895185" y="4718532"/>
        <a:ext cx="1453734" cy="902621"/>
      </dsp:txXfrm>
    </dsp:sp>
    <dsp:sp modelId="{C43896D0-8F33-4ECC-BAD5-F308BD780B28}">
      <dsp:nvSpPr>
        <dsp:cNvPr id="0" name=""/>
        <dsp:cNvSpPr/>
      </dsp:nvSpPr>
      <dsp:spPr>
        <a:xfrm>
          <a:off x="-53497" y="2983893"/>
          <a:ext cx="1509898" cy="9587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A2F6B4-9120-4528-B0A2-C2A30934CE10}">
      <dsp:nvSpPr>
        <dsp:cNvPr id="0" name=""/>
        <dsp:cNvSpPr/>
      </dsp:nvSpPr>
      <dsp:spPr>
        <a:xfrm>
          <a:off x="114268" y="3143272"/>
          <a:ext cx="1509898" cy="9587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Information Security Policy Working Group</a:t>
          </a:r>
          <a:endParaRPr lang="en-GB" sz="1300" kern="1200" dirty="0"/>
        </a:p>
      </dsp:txBody>
      <dsp:txXfrm>
        <a:off x="142350" y="3171354"/>
        <a:ext cx="1453734" cy="902621"/>
      </dsp:txXfrm>
    </dsp:sp>
    <dsp:sp modelId="{8D829782-CE66-470D-AF1B-AA3E072F0C4C}">
      <dsp:nvSpPr>
        <dsp:cNvPr id="0" name=""/>
        <dsp:cNvSpPr/>
      </dsp:nvSpPr>
      <dsp:spPr>
        <a:xfrm>
          <a:off x="4060985" y="1672720"/>
          <a:ext cx="1509898" cy="9587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11D74E-7171-48C2-8EC7-94D7E2992BB9}">
      <dsp:nvSpPr>
        <dsp:cNvPr id="0" name=""/>
        <dsp:cNvSpPr/>
      </dsp:nvSpPr>
      <dsp:spPr>
        <a:xfrm>
          <a:off x="4228751" y="1832099"/>
          <a:ext cx="1509898" cy="9587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Academic Policy Committee</a:t>
          </a:r>
          <a:endParaRPr lang="en-GB" sz="1300" kern="1200" dirty="0"/>
        </a:p>
      </dsp:txBody>
      <dsp:txXfrm>
        <a:off x="4256833" y="1860181"/>
        <a:ext cx="1453734" cy="902621"/>
      </dsp:txXfrm>
    </dsp:sp>
    <dsp:sp modelId="{E7CB325C-9D2A-4729-A14C-E5ED48DD1B20}">
      <dsp:nvSpPr>
        <dsp:cNvPr id="0" name=""/>
        <dsp:cNvSpPr/>
      </dsp:nvSpPr>
      <dsp:spPr>
        <a:xfrm>
          <a:off x="6517200" y="1672720"/>
          <a:ext cx="1509898" cy="9587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27A7B7-613A-497A-88A3-DBB3F3A743D8}">
      <dsp:nvSpPr>
        <dsp:cNvPr id="0" name=""/>
        <dsp:cNvSpPr/>
      </dsp:nvSpPr>
      <dsp:spPr>
        <a:xfrm>
          <a:off x="6684967" y="1832099"/>
          <a:ext cx="1509898" cy="9587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Research Policy Committee</a:t>
          </a:r>
          <a:endParaRPr lang="en-GB" sz="1300" kern="1200" dirty="0"/>
        </a:p>
      </dsp:txBody>
      <dsp:txXfrm>
        <a:off x="6713049" y="1860181"/>
        <a:ext cx="1453734" cy="90262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0" hangingPunct="0">
              <a:defRPr sz="1300">
                <a:latin typeface="Arial" charset="0"/>
                <a:cs typeface="+mn-cs"/>
              </a:defRPr>
            </a:lvl1pPr>
          </a:lstStyle>
          <a:p>
            <a:pPr>
              <a:defRPr/>
            </a:pPr>
            <a:endParaRPr lang="en-US"/>
          </a:p>
        </p:txBody>
      </p:sp>
      <p:sp>
        <p:nvSpPr>
          <p:cNvPr id="183299"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0" hangingPunct="0">
              <a:defRPr sz="1300">
                <a:latin typeface="Arial" charset="0"/>
                <a:cs typeface="+mn-cs"/>
              </a:defRPr>
            </a:lvl1pPr>
          </a:lstStyle>
          <a:p>
            <a:pPr>
              <a:defRPr/>
            </a:pPr>
            <a:endParaRPr lang="en-US"/>
          </a:p>
        </p:txBody>
      </p:sp>
      <p:sp>
        <p:nvSpPr>
          <p:cNvPr id="183300"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0" hangingPunct="0">
              <a:defRPr sz="1300">
                <a:latin typeface="Arial" charset="0"/>
                <a:cs typeface="+mn-cs"/>
              </a:defRPr>
            </a:lvl1pPr>
          </a:lstStyle>
          <a:p>
            <a:pPr>
              <a:defRPr/>
            </a:pPr>
            <a:endParaRPr lang="en-US"/>
          </a:p>
        </p:txBody>
      </p:sp>
      <p:sp>
        <p:nvSpPr>
          <p:cNvPr id="183301"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0" hangingPunct="0">
              <a:defRPr sz="1300">
                <a:latin typeface="Arial" charset="0"/>
                <a:cs typeface="+mn-cs"/>
              </a:defRPr>
            </a:lvl1pPr>
          </a:lstStyle>
          <a:p>
            <a:pPr>
              <a:defRPr/>
            </a:pPr>
            <a:fld id="{35E7CA4E-7819-408F-8AFB-55127EB0871B}" type="slidenum">
              <a:rPr lang="en-US"/>
              <a:pPr>
                <a:defRPr/>
              </a:pPr>
              <a:t>‹#›</a:t>
            </a:fld>
            <a:endParaRPr lang="en-US"/>
          </a:p>
        </p:txBody>
      </p:sp>
    </p:spTree>
    <p:extLst>
      <p:ext uri="{BB962C8B-B14F-4D97-AF65-F5344CB8AC3E}">
        <p14:creationId xmlns:p14="http://schemas.microsoft.com/office/powerpoint/2010/main" val="1260608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atin typeface="Arial" charset="0"/>
                <a:cs typeface="+mn-cs"/>
              </a:defRPr>
            </a:lvl1pPr>
          </a:lstStyle>
          <a:p>
            <a:pPr>
              <a:defRPr/>
            </a:pPr>
            <a:endParaRPr lang="en-US"/>
          </a:p>
        </p:txBody>
      </p:sp>
      <p:sp>
        <p:nvSpPr>
          <p:cNvPr id="115715"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atin typeface="Arial" charset="0"/>
                <a:cs typeface="+mn-cs"/>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11571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5718"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atin typeface="Arial" charset="0"/>
                <a:cs typeface="+mn-cs"/>
              </a:defRPr>
            </a:lvl1pPr>
          </a:lstStyle>
          <a:p>
            <a:pPr>
              <a:defRPr/>
            </a:pPr>
            <a:endParaRPr lang="en-US"/>
          </a:p>
        </p:txBody>
      </p:sp>
      <p:sp>
        <p:nvSpPr>
          <p:cNvPr id="115719"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a:latin typeface="Arial" charset="0"/>
                <a:cs typeface="+mn-cs"/>
              </a:defRPr>
            </a:lvl1pPr>
          </a:lstStyle>
          <a:p>
            <a:pPr>
              <a:defRPr/>
            </a:pPr>
            <a:fld id="{B3F23F44-A180-49CA-A818-9325D9D3F0FC}" type="slidenum">
              <a:rPr lang="en-US"/>
              <a:pPr>
                <a:defRPr/>
              </a:pPr>
              <a:t>‹#›</a:t>
            </a:fld>
            <a:endParaRPr lang="en-US"/>
          </a:p>
        </p:txBody>
      </p:sp>
    </p:spTree>
    <p:extLst>
      <p:ext uri="{BB962C8B-B14F-4D97-AF65-F5344CB8AC3E}">
        <p14:creationId xmlns:p14="http://schemas.microsoft.com/office/powerpoint/2010/main" val="1714828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153" algn="l" rtl="0" eaLnBrk="0" fontAlgn="base" hangingPunct="0">
      <a:spcBef>
        <a:spcPct val="30000"/>
      </a:spcBef>
      <a:spcAft>
        <a:spcPct val="0"/>
      </a:spcAft>
      <a:defRPr sz="1200" kern="1200">
        <a:solidFill>
          <a:schemeClr val="tx1"/>
        </a:solidFill>
        <a:latin typeface="Arial" charset="0"/>
        <a:ea typeface="+mn-ea"/>
        <a:cs typeface="+mn-cs"/>
      </a:defRPr>
    </a:lvl2pPr>
    <a:lvl3pPr marL="914305" algn="l" rtl="0" eaLnBrk="0" fontAlgn="base" hangingPunct="0">
      <a:spcBef>
        <a:spcPct val="30000"/>
      </a:spcBef>
      <a:spcAft>
        <a:spcPct val="0"/>
      </a:spcAft>
      <a:defRPr sz="1200" kern="1200">
        <a:solidFill>
          <a:schemeClr val="tx1"/>
        </a:solidFill>
        <a:latin typeface="Arial" charset="0"/>
        <a:ea typeface="+mn-ea"/>
        <a:cs typeface="+mn-cs"/>
      </a:defRPr>
    </a:lvl3pPr>
    <a:lvl4pPr marL="1371458" algn="l" rtl="0" eaLnBrk="0" fontAlgn="base" hangingPunct="0">
      <a:spcBef>
        <a:spcPct val="30000"/>
      </a:spcBef>
      <a:spcAft>
        <a:spcPct val="0"/>
      </a:spcAft>
      <a:defRPr sz="1200" kern="1200">
        <a:solidFill>
          <a:schemeClr val="tx1"/>
        </a:solidFill>
        <a:latin typeface="Arial" charset="0"/>
        <a:ea typeface="+mn-ea"/>
        <a:cs typeface="+mn-cs"/>
      </a:defRPr>
    </a:lvl4pPr>
    <a:lvl5pPr marL="1828610" algn="l" rtl="0" eaLnBrk="0" fontAlgn="base" hangingPunct="0">
      <a:spcBef>
        <a:spcPct val="30000"/>
      </a:spcBef>
      <a:spcAft>
        <a:spcPct val="0"/>
      </a:spcAft>
      <a:defRPr sz="1200" kern="1200">
        <a:solidFill>
          <a:schemeClr val="tx1"/>
        </a:solidFill>
        <a:latin typeface="Arial" charset="0"/>
        <a:ea typeface="+mn-ea"/>
        <a:cs typeface="+mn-cs"/>
      </a:defRPr>
    </a:lvl5pPr>
    <a:lvl6pPr marL="2285763" algn="l" defTabSz="914305" rtl="0" eaLnBrk="1" latinLnBrk="0" hangingPunct="1">
      <a:defRPr sz="1200" kern="1200">
        <a:solidFill>
          <a:schemeClr val="tx1"/>
        </a:solidFill>
        <a:latin typeface="+mn-lt"/>
        <a:ea typeface="+mn-ea"/>
        <a:cs typeface="+mn-cs"/>
      </a:defRPr>
    </a:lvl6pPr>
    <a:lvl7pPr marL="2742915" algn="l" defTabSz="914305" rtl="0" eaLnBrk="1" latinLnBrk="0" hangingPunct="1">
      <a:defRPr sz="1200" kern="1200">
        <a:solidFill>
          <a:schemeClr val="tx1"/>
        </a:solidFill>
        <a:latin typeface="+mn-lt"/>
        <a:ea typeface="+mn-ea"/>
        <a:cs typeface="+mn-cs"/>
      </a:defRPr>
    </a:lvl7pPr>
    <a:lvl8pPr marL="3200068" algn="l" defTabSz="914305" rtl="0" eaLnBrk="1" latinLnBrk="0" hangingPunct="1">
      <a:defRPr sz="1200" kern="1200">
        <a:solidFill>
          <a:schemeClr val="tx1"/>
        </a:solidFill>
        <a:latin typeface="+mn-lt"/>
        <a:ea typeface="+mn-ea"/>
        <a:cs typeface="+mn-cs"/>
      </a:defRPr>
    </a:lvl8pPr>
    <a:lvl9pPr marL="3657220" algn="l" defTabSz="91430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D8587B-B513-4C14-A823-9F741487836D}" type="slidenum">
              <a:rPr lang="en-US">
                <a:solidFill>
                  <a:prstClr val="black"/>
                </a:solidFill>
              </a:rPr>
              <a:pPr/>
              <a:t>3</a:t>
            </a:fld>
            <a:endParaRPr lang="en-US">
              <a:solidFill>
                <a:prstClr val="black"/>
              </a:solidFill>
            </a:endParaRPr>
          </a:p>
        </p:txBody>
      </p:sp>
      <p:sp>
        <p:nvSpPr>
          <p:cNvPr id="349186" name="Rectangle 2"/>
          <p:cNvSpPr txBox="1">
            <a:spLocks noGrp="1" noRot="1" noChangeAspect="1" noChangeArrowheads="1" noTextEdit="1"/>
          </p:cNvSpPr>
          <p:nvPr>
            <p:ph type="sldImg"/>
          </p:nvPr>
        </p:nvSpPr>
        <p:spPr>
          <a:xfrm>
            <a:off x="1187450" y="982663"/>
            <a:ext cx="4724400" cy="3543300"/>
          </a:xfrm>
          <a:ln/>
        </p:spPr>
      </p:sp>
      <p:sp>
        <p:nvSpPr>
          <p:cNvPr id="349187" name="Rectangle 3"/>
          <p:cNvSpPr txBox="1">
            <a:spLocks noGrp="1" noChangeArrowheads="1"/>
          </p:cNvSpPr>
          <p:nvPr>
            <p:ph type="body" idx="1"/>
          </p:nvPr>
        </p:nvSpPr>
        <p:spPr>
          <a:xfrm>
            <a:off x="1100138" y="4868863"/>
            <a:ext cx="4905375" cy="3933825"/>
          </a:xfrm>
          <a:ln/>
        </p:spPr>
        <p:txBody>
          <a:bodyPr wrap="none" anchor="ct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992188" y="768350"/>
            <a:ext cx="5114925" cy="3836988"/>
          </a:xfrm>
          <a:ln/>
        </p:spPr>
      </p:sp>
      <p:sp>
        <p:nvSpPr>
          <p:cNvPr id="114691" name="Rectangle 3"/>
          <p:cNvSpPr>
            <a:spLocks noGrp="1" noChangeArrowheads="1"/>
          </p:cNvSpPr>
          <p:nvPr>
            <p:ph type="body" idx="1"/>
          </p:nvPr>
        </p:nvSpPr>
        <p:spPr>
          <a:noFill/>
          <a:ln/>
        </p:spPr>
        <p:txBody>
          <a:bodyPr/>
          <a:lstStyle/>
          <a:p>
            <a:endParaRPr lang="en-US"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B219E1C-3084-4FD1-A293-22057FC86978}" type="slidenum">
              <a:rPr lang="en-GB" smtClean="0"/>
              <a:pPr>
                <a:defRPr/>
              </a:pPr>
              <a:t>24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0" y="289627"/>
            <a:ext cx="1644" cy="1776"/>
          </a:xfrm>
          <a:prstGeom prst="rect">
            <a:avLst/>
          </a:prstGeom>
          <a:solidFill>
            <a:srgbClr val="FFFFFF"/>
          </a:solidFill>
          <a:ln w="9525">
            <a:solidFill>
              <a:srgbClr val="000000"/>
            </a:solidFill>
            <a:miter lim="800000"/>
            <a:headEnd/>
            <a:tailEnd/>
          </a:ln>
        </p:spPr>
        <p:txBody>
          <a:bodyPr wrap="none" lIns="86841" tIns="43421" rIns="86841" bIns="43421" anchor="ctr"/>
          <a:lstStyle/>
          <a:p>
            <a:pPr defTabSz="486642">
              <a:buClr>
                <a:srgbClr val="000000"/>
              </a:buClr>
              <a:buSzPct val="100000"/>
            </a:pPr>
            <a:endParaRPr lang="en-US" smtClean="0">
              <a:solidFill>
                <a:prstClr val="white"/>
              </a:solidFill>
            </a:endParaRPr>
          </a:p>
        </p:txBody>
      </p:sp>
      <p:sp>
        <p:nvSpPr>
          <p:cNvPr id="65539" name="Rectangle 2"/>
          <p:cNvSpPr>
            <a:spLocks noGrp="1" noChangeArrowheads="1"/>
          </p:cNvSpPr>
          <p:nvPr>
            <p:ph type="body"/>
          </p:nvPr>
        </p:nvSpPr>
        <p:spPr>
          <a:xfrm>
            <a:off x="473286" y="4132936"/>
            <a:ext cx="5501958" cy="388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000125" y="774700"/>
            <a:ext cx="5099050" cy="3824288"/>
          </a:xfrm>
          <a:solidFill>
            <a:srgbClr val="FFFFFF"/>
          </a:solidFill>
          <a:ln/>
        </p:spPr>
      </p:sp>
      <p:sp>
        <p:nvSpPr>
          <p:cNvPr id="4915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000125" y="774700"/>
            <a:ext cx="5099050" cy="3824288"/>
          </a:xfrm>
          <a:solidFill>
            <a:srgbClr val="FFFFFF"/>
          </a:solidFill>
          <a:ln/>
        </p:spPr>
      </p:sp>
      <p:sp>
        <p:nvSpPr>
          <p:cNvPr id="51203"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pitchFamily="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F08A534F-009F-4C6B-B9C8-9D84085C154D}" type="slidenum">
              <a:rPr lang="en-US" smtClean="0"/>
              <a:pPr>
                <a:defRPr/>
              </a:pPr>
              <a:t>7</a:t>
            </a:fld>
            <a:endParaRPr lang="en-US" smtClean="0"/>
          </a:p>
        </p:txBody>
      </p:sp>
      <p:sp>
        <p:nvSpPr>
          <p:cNvPr id="54275" name="Rectangle 2"/>
          <p:cNvSpPr>
            <a:spLocks noGrp="1" noRot="1" noChangeAspect="1" noChangeArrowheads="1" noTextEdit="1"/>
          </p:cNvSpPr>
          <p:nvPr>
            <p:ph type="sldImg"/>
          </p:nvPr>
        </p:nvSpPr>
        <p:spPr>
          <a:xfrm>
            <a:off x="990600" y="777875"/>
            <a:ext cx="5116513" cy="3836988"/>
          </a:xfrm>
          <a:ln/>
        </p:spPr>
      </p:sp>
      <p:sp>
        <p:nvSpPr>
          <p:cNvPr id="54276" name="Rectangle 3"/>
          <p:cNvSpPr>
            <a:spLocks noGrp="1" noChangeArrowheads="1"/>
          </p:cNvSpPr>
          <p:nvPr>
            <p:ph type="body" idx="1"/>
          </p:nvPr>
        </p:nvSpPr>
        <p:spPr>
          <a:xfrm>
            <a:off x="709613" y="4860925"/>
            <a:ext cx="5680075" cy="4519613"/>
          </a:xfrm>
          <a:noFill/>
          <a:ln/>
        </p:spPr>
        <p:txBody>
          <a:bodyPr wrap="none" anchor="ctr"/>
          <a:lstStyle/>
          <a:p>
            <a:pPr eaLnBrk="1" hangingPunct="1"/>
            <a:endParaRPr lang="en-GB"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8"/>
          <p:cNvSpPr>
            <a:spLocks noGrp="1" noChangeArrowheads="1"/>
          </p:cNvSpPr>
          <p:nvPr>
            <p:ph type="sldNum" sz="quarter"/>
          </p:nvPr>
        </p:nvSpPr>
        <p:spPr>
          <a:noFill/>
          <a:extLst>
            <a:ext uri="{91240B29-F687-4F45-9708-019B960494DF}">
              <a14:hiddenLine xmlns:a14="http://schemas.microsoft.com/office/drawing/2010/main" w="9525">
                <a:solidFill>
                  <a:srgbClr val="000000"/>
                </a:solidFill>
                <a:round/>
                <a:headEnd/>
                <a:tailEnd/>
              </a14:hiddenLine>
            </a:ext>
          </a:extLst>
        </p:spPr>
        <p:txBody>
          <a:bodyPr/>
          <a:lstStyle>
            <a:lvl1pPr eaLnBrk="0">
              <a:tabLst>
                <a:tab pos="783977" algn="l"/>
                <a:tab pos="1567955" algn="l"/>
                <a:tab pos="2351932" algn="l"/>
                <a:tab pos="3135909" algn="l"/>
              </a:tabLst>
              <a:defRPr>
                <a:solidFill>
                  <a:schemeClr val="bg1"/>
                </a:solidFill>
                <a:latin typeface="Arial" pitchFamily="34" charset="0"/>
                <a:ea typeface="Arial Unicode MS" pitchFamily="34" charset="-128"/>
                <a:cs typeface="Arial Unicode MS" pitchFamily="34" charset="-128"/>
              </a:defRPr>
            </a:lvl1pPr>
            <a:lvl2pPr marL="705580" indent="-271377" eaLnBrk="0">
              <a:tabLst>
                <a:tab pos="783977" algn="l"/>
                <a:tab pos="1567955" algn="l"/>
                <a:tab pos="2351932" algn="l"/>
                <a:tab pos="3135909" algn="l"/>
              </a:tabLst>
              <a:defRPr>
                <a:solidFill>
                  <a:schemeClr val="bg1"/>
                </a:solidFill>
                <a:latin typeface="Arial" pitchFamily="34" charset="0"/>
                <a:ea typeface="Arial Unicode MS" pitchFamily="34" charset="-128"/>
                <a:cs typeface="Arial Unicode MS" pitchFamily="34" charset="-128"/>
              </a:defRPr>
            </a:lvl2pPr>
            <a:lvl3pPr marL="1085507" indent="-217101" eaLnBrk="0">
              <a:tabLst>
                <a:tab pos="783977" algn="l"/>
                <a:tab pos="1567955" algn="l"/>
                <a:tab pos="2351932" algn="l"/>
                <a:tab pos="3135909" algn="l"/>
              </a:tabLst>
              <a:defRPr>
                <a:solidFill>
                  <a:schemeClr val="bg1"/>
                </a:solidFill>
                <a:latin typeface="Arial" pitchFamily="34" charset="0"/>
                <a:ea typeface="Arial Unicode MS" pitchFamily="34" charset="-128"/>
                <a:cs typeface="Arial Unicode MS" pitchFamily="34" charset="-128"/>
              </a:defRPr>
            </a:lvl3pPr>
            <a:lvl4pPr marL="1519710" indent="-217101" eaLnBrk="0">
              <a:tabLst>
                <a:tab pos="783977" algn="l"/>
                <a:tab pos="1567955" algn="l"/>
                <a:tab pos="2351932" algn="l"/>
                <a:tab pos="3135909" algn="l"/>
              </a:tabLst>
              <a:defRPr>
                <a:solidFill>
                  <a:schemeClr val="bg1"/>
                </a:solidFill>
                <a:latin typeface="Arial" pitchFamily="34" charset="0"/>
                <a:ea typeface="Arial Unicode MS" pitchFamily="34" charset="-128"/>
                <a:cs typeface="Arial Unicode MS" pitchFamily="34" charset="-128"/>
              </a:defRPr>
            </a:lvl4pPr>
            <a:lvl5pPr marL="1953913" indent="-217101" eaLnBrk="0">
              <a:tabLst>
                <a:tab pos="783977" algn="l"/>
                <a:tab pos="1567955" algn="l"/>
                <a:tab pos="2351932" algn="l"/>
                <a:tab pos="3135909" algn="l"/>
              </a:tabLst>
              <a:defRPr>
                <a:solidFill>
                  <a:schemeClr val="bg1"/>
                </a:solidFill>
                <a:latin typeface="Arial" pitchFamily="34" charset="0"/>
                <a:ea typeface="Arial Unicode MS" pitchFamily="34" charset="-128"/>
                <a:cs typeface="Arial Unicode MS" pitchFamily="34" charset="-128"/>
              </a:defRPr>
            </a:lvl5pPr>
            <a:lvl6pPr marL="2388116" indent="-217101" defTabSz="425157" eaLnBrk="0" fontAlgn="base" hangingPunct="0">
              <a:lnSpc>
                <a:spcPct val="93000"/>
              </a:lnSpc>
              <a:spcBef>
                <a:spcPct val="0"/>
              </a:spcBef>
              <a:spcAft>
                <a:spcPct val="0"/>
              </a:spcAft>
              <a:buClr>
                <a:srgbClr val="000000"/>
              </a:buClr>
              <a:buSzPct val="100000"/>
              <a:buFont typeface="Times New Roman" pitchFamily="18" charset="0"/>
              <a:tabLst>
                <a:tab pos="783977" algn="l"/>
                <a:tab pos="1567955" algn="l"/>
                <a:tab pos="2351932" algn="l"/>
                <a:tab pos="3135909" algn="l"/>
              </a:tabLst>
              <a:defRPr>
                <a:solidFill>
                  <a:schemeClr val="bg1"/>
                </a:solidFill>
                <a:latin typeface="Arial" pitchFamily="34" charset="0"/>
                <a:ea typeface="Arial Unicode MS" pitchFamily="34" charset="-128"/>
                <a:cs typeface="Arial Unicode MS" pitchFamily="34" charset="-128"/>
              </a:defRPr>
            </a:lvl6pPr>
            <a:lvl7pPr marL="2822318" indent="-217101" defTabSz="425157" eaLnBrk="0" fontAlgn="base" hangingPunct="0">
              <a:lnSpc>
                <a:spcPct val="93000"/>
              </a:lnSpc>
              <a:spcBef>
                <a:spcPct val="0"/>
              </a:spcBef>
              <a:spcAft>
                <a:spcPct val="0"/>
              </a:spcAft>
              <a:buClr>
                <a:srgbClr val="000000"/>
              </a:buClr>
              <a:buSzPct val="100000"/>
              <a:buFont typeface="Times New Roman" pitchFamily="18" charset="0"/>
              <a:tabLst>
                <a:tab pos="783977" algn="l"/>
                <a:tab pos="1567955" algn="l"/>
                <a:tab pos="2351932" algn="l"/>
                <a:tab pos="3135909" algn="l"/>
              </a:tabLst>
              <a:defRPr>
                <a:solidFill>
                  <a:schemeClr val="bg1"/>
                </a:solidFill>
                <a:latin typeface="Arial" pitchFamily="34" charset="0"/>
                <a:ea typeface="Arial Unicode MS" pitchFamily="34" charset="-128"/>
                <a:cs typeface="Arial Unicode MS" pitchFamily="34" charset="-128"/>
              </a:defRPr>
            </a:lvl7pPr>
            <a:lvl8pPr marL="3256521" indent="-217101" defTabSz="425157" eaLnBrk="0" fontAlgn="base" hangingPunct="0">
              <a:lnSpc>
                <a:spcPct val="93000"/>
              </a:lnSpc>
              <a:spcBef>
                <a:spcPct val="0"/>
              </a:spcBef>
              <a:spcAft>
                <a:spcPct val="0"/>
              </a:spcAft>
              <a:buClr>
                <a:srgbClr val="000000"/>
              </a:buClr>
              <a:buSzPct val="100000"/>
              <a:buFont typeface="Times New Roman" pitchFamily="18" charset="0"/>
              <a:tabLst>
                <a:tab pos="783977" algn="l"/>
                <a:tab pos="1567955" algn="l"/>
                <a:tab pos="2351932" algn="l"/>
                <a:tab pos="3135909" algn="l"/>
              </a:tabLst>
              <a:defRPr>
                <a:solidFill>
                  <a:schemeClr val="bg1"/>
                </a:solidFill>
                <a:latin typeface="Arial" pitchFamily="34" charset="0"/>
                <a:ea typeface="Arial Unicode MS" pitchFamily="34" charset="-128"/>
                <a:cs typeface="Arial Unicode MS" pitchFamily="34" charset="-128"/>
              </a:defRPr>
            </a:lvl8pPr>
            <a:lvl9pPr marL="3690724" indent="-217101" defTabSz="425157" eaLnBrk="0" fontAlgn="base" hangingPunct="0">
              <a:lnSpc>
                <a:spcPct val="93000"/>
              </a:lnSpc>
              <a:spcBef>
                <a:spcPct val="0"/>
              </a:spcBef>
              <a:spcAft>
                <a:spcPct val="0"/>
              </a:spcAft>
              <a:buClr>
                <a:srgbClr val="000000"/>
              </a:buClr>
              <a:buSzPct val="100000"/>
              <a:buFont typeface="Times New Roman" pitchFamily="18" charset="0"/>
              <a:tabLst>
                <a:tab pos="783977" algn="l"/>
                <a:tab pos="1567955" algn="l"/>
                <a:tab pos="2351932" algn="l"/>
                <a:tab pos="3135909" algn="l"/>
              </a:tabLst>
              <a:defRPr>
                <a:solidFill>
                  <a:schemeClr val="bg1"/>
                </a:solidFill>
                <a:latin typeface="Arial" pitchFamily="34" charset="0"/>
                <a:ea typeface="Arial Unicode MS" pitchFamily="34" charset="-128"/>
                <a:cs typeface="Arial Unicode MS" pitchFamily="34" charset="-128"/>
              </a:defRPr>
            </a:lvl9pPr>
          </a:lstStyle>
          <a:p>
            <a:pPr defTabSz="425157" eaLnBrk="1"/>
            <a:fld id="{751E60DD-6141-4A4E-84E4-0978E737A365}" type="slidenum">
              <a:rPr lang="en-GB">
                <a:solidFill>
                  <a:srgbClr val="000000"/>
                </a:solidFill>
                <a:latin typeface="Times New Roman" pitchFamily="18" charset="0"/>
              </a:rPr>
              <a:pPr defTabSz="425157" eaLnBrk="1"/>
              <a:t>18</a:t>
            </a:fld>
            <a:endParaRPr lang="en-GB">
              <a:solidFill>
                <a:srgbClr val="000000"/>
              </a:solidFill>
              <a:latin typeface="Times New Roman" pitchFamily="18" charset="0"/>
            </a:endParaRPr>
          </a:p>
        </p:txBody>
      </p:sp>
      <p:sp>
        <p:nvSpPr>
          <p:cNvPr id="59395" name="Rectangle 1"/>
          <p:cNvSpPr>
            <a:spLocks noChangeArrowheads="1" noTextEdit="1"/>
          </p:cNvSpPr>
          <p:nvPr>
            <p:ph type="sldImg"/>
          </p:nvPr>
        </p:nvSpPr>
        <p:spPr>
          <a:xfrm>
            <a:off x="990600" y="766763"/>
            <a:ext cx="5118100" cy="3838575"/>
          </a:xfrm>
          <a:solidFill>
            <a:srgbClr val="FFFFFF"/>
          </a:solidFill>
        </p:spPr>
      </p:sp>
      <p:sp>
        <p:nvSpPr>
          <p:cNvPr id="59396" name="Rectangle 2"/>
          <p:cNvSpPr>
            <a:spLocks noChangeArrowheads="1"/>
          </p:cNvSpPr>
          <p:nvPr>
            <p:ph type="body" idx="1"/>
          </p:nvPr>
        </p:nvSpPr>
        <p:spPr>
          <a:xfrm>
            <a:off x="709632" y="4861252"/>
            <a:ext cx="5678546" cy="4605955"/>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2"/>
          <p:cNvSpPr>
            <a:spLocks noGrp="1" noChangeArrowheads="1"/>
          </p:cNvSpPr>
          <p:nvPr>
            <p:ph type="sldNum" sz="quarter"/>
          </p:nvPr>
        </p:nvSpPr>
        <p:spPr>
          <a:noFill/>
        </p:spPr>
        <p:txBody>
          <a:bodyPr/>
          <a:lstStyle>
            <a:lvl1pPr eaLnBrk="0">
              <a:tabLst>
                <a:tab pos="687488" algn="l"/>
                <a:tab pos="1374976" algn="l"/>
                <a:tab pos="2062463" algn="l"/>
                <a:tab pos="2749951" algn="l"/>
              </a:tabLst>
              <a:defRPr>
                <a:solidFill>
                  <a:schemeClr val="bg1"/>
                </a:solidFill>
                <a:latin typeface="Arial" pitchFamily="34" charset="0"/>
                <a:ea typeface="Arial Unicode MS" pitchFamily="34" charset="-128"/>
                <a:cs typeface="Arial Unicode MS" pitchFamily="34" charset="-128"/>
              </a:defRPr>
            </a:lvl1pPr>
            <a:lvl2pPr marL="705580" indent="-271377" eaLnBrk="0">
              <a:tabLst>
                <a:tab pos="687488" algn="l"/>
                <a:tab pos="1374976" algn="l"/>
                <a:tab pos="2062463" algn="l"/>
                <a:tab pos="2749951" algn="l"/>
              </a:tabLst>
              <a:defRPr>
                <a:solidFill>
                  <a:schemeClr val="bg1"/>
                </a:solidFill>
                <a:latin typeface="Arial" pitchFamily="34" charset="0"/>
                <a:ea typeface="Arial Unicode MS" pitchFamily="34" charset="-128"/>
                <a:cs typeface="Arial Unicode MS" pitchFamily="34" charset="-128"/>
              </a:defRPr>
            </a:lvl2pPr>
            <a:lvl3pPr marL="1085507" indent="-217101" eaLnBrk="0">
              <a:tabLst>
                <a:tab pos="687488" algn="l"/>
                <a:tab pos="1374976" algn="l"/>
                <a:tab pos="2062463" algn="l"/>
                <a:tab pos="2749951" algn="l"/>
              </a:tabLst>
              <a:defRPr>
                <a:solidFill>
                  <a:schemeClr val="bg1"/>
                </a:solidFill>
                <a:latin typeface="Arial" pitchFamily="34" charset="0"/>
                <a:ea typeface="Arial Unicode MS" pitchFamily="34" charset="-128"/>
                <a:cs typeface="Arial Unicode MS" pitchFamily="34" charset="-128"/>
              </a:defRPr>
            </a:lvl3pPr>
            <a:lvl4pPr marL="1519710" indent="-217101" eaLnBrk="0">
              <a:tabLst>
                <a:tab pos="687488" algn="l"/>
                <a:tab pos="1374976" algn="l"/>
                <a:tab pos="2062463" algn="l"/>
                <a:tab pos="2749951" algn="l"/>
              </a:tabLst>
              <a:defRPr>
                <a:solidFill>
                  <a:schemeClr val="bg1"/>
                </a:solidFill>
                <a:latin typeface="Arial" pitchFamily="34" charset="0"/>
                <a:ea typeface="Arial Unicode MS" pitchFamily="34" charset="-128"/>
                <a:cs typeface="Arial Unicode MS" pitchFamily="34" charset="-128"/>
              </a:defRPr>
            </a:lvl4pPr>
            <a:lvl5pPr marL="1953913" indent="-217101" eaLnBrk="0">
              <a:tabLst>
                <a:tab pos="687488" algn="l"/>
                <a:tab pos="1374976" algn="l"/>
                <a:tab pos="2062463" algn="l"/>
                <a:tab pos="2749951" algn="l"/>
              </a:tabLst>
              <a:defRPr>
                <a:solidFill>
                  <a:schemeClr val="bg1"/>
                </a:solidFill>
                <a:latin typeface="Arial" pitchFamily="34" charset="0"/>
                <a:ea typeface="Arial Unicode MS" pitchFamily="34" charset="-128"/>
                <a:cs typeface="Arial Unicode MS" pitchFamily="34" charset="-128"/>
              </a:defRPr>
            </a:lvl5pPr>
            <a:lvl6pPr marL="2388116" indent="-217101" defTabSz="425157" eaLnBrk="0" fontAlgn="base" hangingPunct="0">
              <a:lnSpc>
                <a:spcPct val="93000"/>
              </a:lnSpc>
              <a:spcBef>
                <a:spcPct val="0"/>
              </a:spcBef>
              <a:spcAft>
                <a:spcPct val="0"/>
              </a:spcAft>
              <a:buClr>
                <a:srgbClr val="000000"/>
              </a:buClr>
              <a:buSzPct val="100000"/>
              <a:buFont typeface="Times New Roman" pitchFamily="18" charset="0"/>
              <a:tabLst>
                <a:tab pos="687488" algn="l"/>
                <a:tab pos="1374976" algn="l"/>
                <a:tab pos="2062463" algn="l"/>
                <a:tab pos="2749951" algn="l"/>
              </a:tabLst>
              <a:defRPr>
                <a:solidFill>
                  <a:schemeClr val="bg1"/>
                </a:solidFill>
                <a:latin typeface="Arial" pitchFamily="34" charset="0"/>
                <a:ea typeface="Arial Unicode MS" pitchFamily="34" charset="-128"/>
                <a:cs typeface="Arial Unicode MS" pitchFamily="34" charset="-128"/>
              </a:defRPr>
            </a:lvl6pPr>
            <a:lvl7pPr marL="2822318" indent="-217101" defTabSz="425157" eaLnBrk="0" fontAlgn="base" hangingPunct="0">
              <a:lnSpc>
                <a:spcPct val="93000"/>
              </a:lnSpc>
              <a:spcBef>
                <a:spcPct val="0"/>
              </a:spcBef>
              <a:spcAft>
                <a:spcPct val="0"/>
              </a:spcAft>
              <a:buClr>
                <a:srgbClr val="000000"/>
              </a:buClr>
              <a:buSzPct val="100000"/>
              <a:buFont typeface="Times New Roman" pitchFamily="18" charset="0"/>
              <a:tabLst>
                <a:tab pos="687488" algn="l"/>
                <a:tab pos="1374976" algn="l"/>
                <a:tab pos="2062463" algn="l"/>
                <a:tab pos="2749951" algn="l"/>
              </a:tabLst>
              <a:defRPr>
                <a:solidFill>
                  <a:schemeClr val="bg1"/>
                </a:solidFill>
                <a:latin typeface="Arial" pitchFamily="34" charset="0"/>
                <a:ea typeface="Arial Unicode MS" pitchFamily="34" charset="-128"/>
                <a:cs typeface="Arial Unicode MS" pitchFamily="34" charset="-128"/>
              </a:defRPr>
            </a:lvl7pPr>
            <a:lvl8pPr marL="3256521" indent="-217101" defTabSz="425157" eaLnBrk="0" fontAlgn="base" hangingPunct="0">
              <a:lnSpc>
                <a:spcPct val="93000"/>
              </a:lnSpc>
              <a:spcBef>
                <a:spcPct val="0"/>
              </a:spcBef>
              <a:spcAft>
                <a:spcPct val="0"/>
              </a:spcAft>
              <a:buClr>
                <a:srgbClr val="000000"/>
              </a:buClr>
              <a:buSzPct val="100000"/>
              <a:buFont typeface="Times New Roman" pitchFamily="18" charset="0"/>
              <a:tabLst>
                <a:tab pos="687488" algn="l"/>
                <a:tab pos="1374976" algn="l"/>
                <a:tab pos="2062463" algn="l"/>
                <a:tab pos="2749951" algn="l"/>
              </a:tabLst>
              <a:defRPr>
                <a:solidFill>
                  <a:schemeClr val="bg1"/>
                </a:solidFill>
                <a:latin typeface="Arial" pitchFamily="34" charset="0"/>
                <a:ea typeface="Arial Unicode MS" pitchFamily="34" charset="-128"/>
                <a:cs typeface="Arial Unicode MS" pitchFamily="34" charset="-128"/>
              </a:defRPr>
            </a:lvl8pPr>
            <a:lvl9pPr marL="3690724" indent="-217101" defTabSz="425157" eaLnBrk="0" fontAlgn="base" hangingPunct="0">
              <a:lnSpc>
                <a:spcPct val="93000"/>
              </a:lnSpc>
              <a:spcBef>
                <a:spcPct val="0"/>
              </a:spcBef>
              <a:spcAft>
                <a:spcPct val="0"/>
              </a:spcAft>
              <a:buClr>
                <a:srgbClr val="000000"/>
              </a:buClr>
              <a:buSzPct val="100000"/>
              <a:buFont typeface="Times New Roman" pitchFamily="18" charset="0"/>
              <a:tabLst>
                <a:tab pos="687488" algn="l"/>
                <a:tab pos="1374976" algn="l"/>
                <a:tab pos="2062463" algn="l"/>
                <a:tab pos="2749951" algn="l"/>
              </a:tabLst>
              <a:defRPr>
                <a:solidFill>
                  <a:schemeClr val="bg1"/>
                </a:solidFill>
                <a:latin typeface="Arial" pitchFamily="34" charset="0"/>
                <a:ea typeface="Arial Unicode MS" pitchFamily="34" charset="-128"/>
                <a:cs typeface="Arial Unicode MS" pitchFamily="34" charset="-128"/>
              </a:defRPr>
            </a:lvl9pPr>
          </a:lstStyle>
          <a:p>
            <a:pPr defTabSz="425157" eaLnBrk="1"/>
            <a:fld id="{0E2BFA2C-DD33-46F4-9075-400BBD93C55D}" type="slidenum">
              <a:rPr lang="en-GB">
                <a:solidFill>
                  <a:srgbClr val="FFFFFF"/>
                </a:solidFill>
                <a:latin typeface="Times New Roman" pitchFamily="18" charset="0"/>
              </a:rPr>
              <a:pPr defTabSz="425157" eaLnBrk="1"/>
              <a:t>19</a:t>
            </a:fld>
            <a:endParaRPr lang="en-GB">
              <a:solidFill>
                <a:srgbClr val="FFFFFF"/>
              </a:solidFill>
              <a:latin typeface="Times New Roman" pitchFamily="18" charset="0"/>
            </a:endParaRPr>
          </a:p>
        </p:txBody>
      </p:sp>
      <p:sp>
        <p:nvSpPr>
          <p:cNvPr id="60419" name="Rectangle 1"/>
          <p:cNvSpPr>
            <a:spLocks noGrp="1" noRot="1" noChangeAspect="1" noChangeArrowheads="1" noTextEdit="1"/>
          </p:cNvSpPr>
          <p:nvPr>
            <p:ph type="sldImg"/>
          </p:nvPr>
        </p:nvSpPr>
        <p:spPr>
          <a:xfrm>
            <a:off x="1039104" y="767407"/>
            <a:ext cx="5021092" cy="38385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4" name="Text Box 2"/>
          <p:cNvSpPr txBox="1">
            <a:spLocks noGrp="1" noChangeArrowheads="1"/>
          </p:cNvSpPr>
          <p:nvPr>
            <p:ph type="body" idx="1"/>
          </p:nvPr>
        </p:nvSpPr>
        <p:spPr>
          <a:xfrm>
            <a:off x="709632" y="4700173"/>
            <a:ext cx="5680036" cy="4604436"/>
          </a:xfrm>
          <a:ln/>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defTabSz="426222">
              <a:spcBef>
                <a:spcPts val="487"/>
              </a:spcBef>
              <a:defRPr/>
            </a:pPr>
            <a:r>
              <a:rPr lang="en-GB" sz="1500">
                <a:solidFill>
                  <a:srgbClr val="B83325"/>
                </a:solidFill>
                <a:latin typeface="+mn-lt" charset="0"/>
                <a:ea typeface="+mn-ea" charset="0"/>
                <a:cs typeface="+mn-ea" charset="0"/>
              </a:rPr>
              <a:t>We examined a number of Commercial, Off The Shelf products in various fields: laboratory management, clinical trials management, databases, and so on. None of them quite met our requirements, and none inspired us with their approach to solving the translational research problems. We recognised that we lacked the necessary resources to develop in-house a platform of sufficient scale in the timetable of the BRU’s funding. So we looked at research centres who had tackled similar issues by developing their own tools and making them available via Free and Open Source licenses.</a:t>
            </a:r>
          </a:p>
          <a:p>
            <a:pPr defTabSz="426222">
              <a:spcBef>
                <a:spcPts val="487"/>
              </a:spcBef>
              <a:defRPr/>
            </a:pPr>
            <a:endParaRPr lang="en-GB" sz="1500">
              <a:solidFill>
                <a:srgbClr val="B83325"/>
              </a:solidFill>
              <a:latin typeface="+mn-lt" charset="0"/>
              <a:ea typeface="+mn-ea" charset="0"/>
              <a:cs typeface="+mn-ea" charset="0"/>
            </a:endParaRPr>
          </a:p>
          <a:p>
            <a:pPr defTabSz="426222">
              <a:spcBef>
                <a:spcPts val="487"/>
              </a:spcBef>
              <a:defRPr/>
            </a:pPr>
            <a:r>
              <a:rPr lang="en-GB" sz="1500">
                <a:solidFill>
                  <a:srgbClr val="B83325"/>
                </a:solidFill>
                <a:latin typeface="+mn-lt" charset="0"/>
                <a:ea typeface="+mn-ea" charset="0"/>
                <a:cs typeface="+mn-ea" charset="0"/>
              </a:rPr>
              <a:t>The vision for BRICCS has grown while we worked – not unusual in software development projects, as we've identified areas of the BRU's work where automation, integration and flexible data management would be useful.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8"/>
          <p:cNvSpPr>
            <a:spLocks noGrp="1" noChangeArrowheads="1"/>
          </p:cNvSpPr>
          <p:nvPr>
            <p:ph type="sldNum" sz="quarter"/>
          </p:nvPr>
        </p:nvSpPr>
        <p:spPr>
          <a:noFill/>
          <a:extLst>
            <a:ext uri="{91240B29-F687-4F45-9708-019B960494DF}">
              <a14:hiddenLine xmlns:a14="http://schemas.microsoft.com/office/drawing/2010/main" w="9525">
                <a:solidFill>
                  <a:srgbClr val="000000"/>
                </a:solidFill>
                <a:round/>
                <a:headEnd/>
                <a:tailEnd/>
              </a14:hiddenLine>
            </a:ext>
          </a:extLst>
        </p:spPr>
        <p:txBody>
          <a:bodyPr/>
          <a:lstStyle>
            <a:lvl1pPr eaLnBrk="0">
              <a:tabLst>
                <a:tab pos="783977" algn="l"/>
                <a:tab pos="1567955" algn="l"/>
                <a:tab pos="2351932" algn="l"/>
                <a:tab pos="3135909" algn="l"/>
              </a:tabLst>
              <a:defRPr>
                <a:solidFill>
                  <a:schemeClr val="bg1"/>
                </a:solidFill>
                <a:latin typeface="Arial" pitchFamily="34" charset="0"/>
                <a:ea typeface="Arial Unicode MS" pitchFamily="34" charset="-128"/>
                <a:cs typeface="Arial Unicode MS" pitchFamily="34" charset="-128"/>
              </a:defRPr>
            </a:lvl1pPr>
            <a:lvl2pPr marL="705580" indent="-271377" eaLnBrk="0">
              <a:tabLst>
                <a:tab pos="783977" algn="l"/>
                <a:tab pos="1567955" algn="l"/>
                <a:tab pos="2351932" algn="l"/>
                <a:tab pos="3135909" algn="l"/>
              </a:tabLst>
              <a:defRPr>
                <a:solidFill>
                  <a:schemeClr val="bg1"/>
                </a:solidFill>
                <a:latin typeface="Arial" pitchFamily="34" charset="0"/>
                <a:ea typeface="Arial Unicode MS" pitchFamily="34" charset="-128"/>
                <a:cs typeface="Arial Unicode MS" pitchFamily="34" charset="-128"/>
              </a:defRPr>
            </a:lvl2pPr>
            <a:lvl3pPr marL="1085507" indent="-217101" eaLnBrk="0">
              <a:tabLst>
                <a:tab pos="783977" algn="l"/>
                <a:tab pos="1567955" algn="l"/>
                <a:tab pos="2351932" algn="l"/>
                <a:tab pos="3135909" algn="l"/>
              </a:tabLst>
              <a:defRPr>
                <a:solidFill>
                  <a:schemeClr val="bg1"/>
                </a:solidFill>
                <a:latin typeface="Arial" pitchFamily="34" charset="0"/>
                <a:ea typeface="Arial Unicode MS" pitchFamily="34" charset="-128"/>
                <a:cs typeface="Arial Unicode MS" pitchFamily="34" charset="-128"/>
              </a:defRPr>
            </a:lvl3pPr>
            <a:lvl4pPr marL="1519710" indent="-217101" eaLnBrk="0">
              <a:tabLst>
                <a:tab pos="783977" algn="l"/>
                <a:tab pos="1567955" algn="l"/>
                <a:tab pos="2351932" algn="l"/>
                <a:tab pos="3135909" algn="l"/>
              </a:tabLst>
              <a:defRPr>
                <a:solidFill>
                  <a:schemeClr val="bg1"/>
                </a:solidFill>
                <a:latin typeface="Arial" pitchFamily="34" charset="0"/>
                <a:ea typeface="Arial Unicode MS" pitchFamily="34" charset="-128"/>
                <a:cs typeface="Arial Unicode MS" pitchFamily="34" charset="-128"/>
              </a:defRPr>
            </a:lvl4pPr>
            <a:lvl5pPr marL="1953913" indent="-217101" eaLnBrk="0">
              <a:tabLst>
                <a:tab pos="783977" algn="l"/>
                <a:tab pos="1567955" algn="l"/>
                <a:tab pos="2351932" algn="l"/>
                <a:tab pos="3135909" algn="l"/>
              </a:tabLst>
              <a:defRPr>
                <a:solidFill>
                  <a:schemeClr val="bg1"/>
                </a:solidFill>
                <a:latin typeface="Arial" pitchFamily="34" charset="0"/>
                <a:ea typeface="Arial Unicode MS" pitchFamily="34" charset="-128"/>
                <a:cs typeface="Arial Unicode MS" pitchFamily="34" charset="-128"/>
              </a:defRPr>
            </a:lvl5pPr>
            <a:lvl6pPr marL="2388116" indent="-217101" defTabSz="425157" eaLnBrk="0" fontAlgn="base" hangingPunct="0">
              <a:lnSpc>
                <a:spcPct val="93000"/>
              </a:lnSpc>
              <a:spcBef>
                <a:spcPct val="0"/>
              </a:spcBef>
              <a:spcAft>
                <a:spcPct val="0"/>
              </a:spcAft>
              <a:buClr>
                <a:srgbClr val="000000"/>
              </a:buClr>
              <a:buSzPct val="100000"/>
              <a:buFont typeface="Times New Roman" pitchFamily="18" charset="0"/>
              <a:tabLst>
                <a:tab pos="783977" algn="l"/>
                <a:tab pos="1567955" algn="l"/>
                <a:tab pos="2351932" algn="l"/>
                <a:tab pos="3135909" algn="l"/>
              </a:tabLst>
              <a:defRPr>
                <a:solidFill>
                  <a:schemeClr val="bg1"/>
                </a:solidFill>
                <a:latin typeface="Arial" pitchFamily="34" charset="0"/>
                <a:ea typeface="Arial Unicode MS" pitchFamily="34" charset="-128"/>
                <a:cs typeface="Arial Unicode MS" pitchFamily="34" charset="-128"/>
              </a:defRPr>
            </a:lvl6pPr>
            <a:lvl7pPr marL="2822318" indent="-217101" defTabSz="425157" eaLnBrk="0" fontAlgn="base" hangingPunct="0">
              <a:lnSpc>
                <a:spcPct val="93000"/>
              </a:lnSpc>
              <a:spcBef>
                <a:spcPct val="0"/>
              </a:spcBef>
              <a:spcAft>
                <a:spcPct val="0"/>
              </a:spcAft>
              <a:buClr>
                <a:srgbClr val="000000"/>
              </a:buClr>
              <a:buSzPct val="100000"/>
              <a:buFont typeface="Times New Roman" pitchFamily="18" charset="0"/>
              <a:tabLst>
                <a:tab pos="783977" algn="l"/>
                <a:tab pos="1567955" algn="l"/>
                <a:tab pos="2351932" algn="l"/>
                <a:tab pos="3135909" algn="l"/>
              </a:tabLst>
              <a:defRPr>
                <a:solidFill>
                  <a:schemeClr val="bg1"/>
                </a:solidFill>
                <a:latin typeface="Arial" pitchFamily="34" charset="0"/>
                <a:ea typeface="Arial Unicode MS" pitchFamily="34" charset="-128"/>
                <a:cs typeface="Arial Unicode MS" pitchFamily="34" charset="-128"/>
              </a:defRPr>
            </a:lvl7pPr>
            <a:lvl8pPr marL="3256521" indent="-217101" defTabSz="425157" eaLnBrk="0" fontAlgn="base" hangingPunct="0">
              <a:lnSpc>
                <a:spcPct val="93000"/>
              </a:lnSpc>
              <a:spcBef>
                <a:spcPct val="0"/>
              </a:spcBef>
              <a:spcAft>
                <a:spcPct val="0"/>
              </a:spcAft>
              <a:buClr>
                <a:srgbClr val="000000"/>
              </a:buClr>
              <a:buSzPct val="100000"/>
              <a:buFont typeface="Times New Roman" pitchFamily="18" charset="0"/>
              <a:tabLst>
                <a:tab pos="783977" algn="l"/>
                <a:tab pos="1567955" algn="l"/>
                <a:tab pos="2351932" algn="l"/>
                <a:tab pos="3135909" algn="l"/>
              </a:tabLst>
              <a:defRPr>
                <a:solidFill>
                  <a:schemeClr val="bg1"/>
                </a:solidFill>
                <a:latin typeface="Arial" pitchFamily="34" charset="0"/>
                <a:ea typeface="Arial Unicode MS" pitchFamily="34" charset="-128"/>
                <a:cs typeface="Arial Unicode MS" pitchFamily="34" charset="-128"/>
              </a:defRPr>
            </a:lvl8pPr>
            <a:lvl9pPr marL="3690724" indent="-217101" defTabSz="425157" eaLnBrk="0" fontAlgn="base" hangingPunct="0">
              <a:lnSpc>
                <a:spcPct val="93000"/>
              </a:lnSpc>
              <a:spcBef>
                <a:spcPct val="0"/>
              </a:spcBef>
              <a:spcAft>
                <a:spcPct val="0"/>
              </a:spcAft>
              <a:buClr>
                <a:srgbClr val="000000"/>
              </a:buClr>
              <a:buSzPct val="100000"/>
              <a:buFont typeface="Times New Roman" pitchFamily="18" charset="0"/>
              <a:tabLst>
                <a:tab pos="783977" algn="l"/>
                <a:tab pos="1567955" algn="l"/>
                <a:tab pos="2351932" algn="l"/>
                <a:tab pos="3135909" algn="l"/>
              </a:tabLst>
              <a:defRPr>
                <a:solidFill>
                  <a:schemeClr val="bg1"/>
                </a:solidFill>
                <a:latin typeface="Arial" pitchFamily="34" charset="0"/>
                <a:ea typeface="Arial Unicode MS" pitchFamily="34" charset="-128"/>
                <a:cs typeface="Arial Unicode MS" pitchFamily="34" charset="-128"/>
              </a:defRPr>
            </a:lvl9pPr>
          </a:lstStyle>
          <a:p>
            <a:pPr defTabSz="425157" eaLnBrk="1"/>
            <a:fld id="{4BE517CD-4258-44BE-A2C8-94B672FB4CFD}" type="slidenum">
              <a:rPr lang="en-GB">
                <a:solidFill>
                  <a:srgbClr val="000000"/>
                </a:solidFill>
                <a:latin typeface="Times New Roman" pitchFamily="18" charset="0"/>
              </a:rPr>
              <a:pPr defTabSz="425157" eaLnBrk="1"/>
              <a:t>20</a:t>
            </a:fld>
            <a:endParaRPr lang="en-GB">
              <a:solidFill>
                <a:srgbClr val="000000"/>
              </a:solidFill>
              <a:latin typeface="Times New Roman" pitchFamily="18" charset="0"/>
            </a:endParaRPr>
          </a:p>
        </p:txBody>
      </p:sp>
      <p:sp>
        <p:nvSpPr>
          <p:cNvPr id="61443" name="Rectangle 1"/>
          <p:cNvSpPr>
            <a:spLocks noChangeArrowheads="1" noTextEdit="1"/>
          </p:cNvSpPr>
          <p:nvPr>
            <p:ph type="sldImg"/>
          </p:nvPr>
        </p:nvSpPr>
        <p:spPr>
          <a:xfrm>
            <a:off x="1039104" y="767407"/>
            <a:ext cx="5021092" cy="3838550"/>
          </a:xfrm>
          <a:solidFill>
            <a:srgbClr val="FFFFFF"/>
          </a:solidFill>
        </p:spPr>
      </p:sp>
      <p:sp>
        <p:nvSpPr>
          <p:cNvPr id="27650" name="Text Box 2"/>
          <p:cNvSpPr txBox="1">
            <a:spLocks noGrp="1" noChangeArrowheads="1"/>
          </p:cNvSpPr>
          <p:nvPr>
            <p:ph type="body" idx="1"/>
          </p:nvPr>
        </p:nvSpPr>
        <p:spPr>
          <a:xfrm>
            <a:off x="709632" y="4861251"/>
            <a:ext cx="5680036" cy="4757917"/>
          </a:xfrm>
          <a:ln/>
        </p:spPr>
        <p:txBody>
          <a:bodyPr/>
          <a:lstStyle/>
          <a:p>
            <a:pPr defTabSz="426222">
              <a:spcBef>
                <a:spcPts val="487"/>
              </a:spcBef>
              <a:tabLst>
                <a:tab pos="0" algn="l"/>
                <a:tab pos="484891" algn="l"/>
                <a:tab pos="971503" algn="l"/>
                <a:tab pos="1458113" algn="l"/>
                <a:tab pos="1944725" algn="l"/>
                <a:tab pos="2431336" algn="l"/>
                <a:tab pos="2917947" algn="l"/>
                <a:tab pos="3404558" algn="l"/>
                <a:tab pos="3891169" algn="l"/>
                <a:tab pos="4377779" algn="l"/>
                <a:tab pos="4864391" algn="l"/>
                <a:tab pos="5351001" algn="l"/>
                <a:tab pos="5837613" algn="l"/>
                <a:tab pos="6324223" algn="l"/>
                <a:tab pos="6810834" algn="l"/>
                <a:tab pos="7297445" algn="l"/>
                <a:tab pos="7784057" algn="l"/>
                <a:tab pos="8270667" algn="l"/>
                <a:tab pos="8757279" algn="l"/>
                <a:tab pos="9243889" algn="l"/>
                <a:tab pos="9730501" algn="l"/>
              </a:tabLst>
              <a:defRPr/>
            </a:pPr>
            <a:r>
              <a:rPr lang="en-GB" sz="1700">
                <a:solidFill>
                  <a:srgbClr val="B83325"/>
                </a:solidFill>
                <a:latin typeface="+mn-lt" charset="0"/>
                <a:ea typeface="+mn-ea" charset="0"/>
                <a:cs typeface="+mn-ea" charset="0"/>
              </a:rPr>
              <a:t>As a survey of the current state of open source research tools, there are five large scale projects which might be appropriate for biorepositories or research institutions to explore. And three projects which individual researchers might find helpful right now on their desktops. This isn’t a sales pitch, but I’d be surprised if there was anyone in the room who wouldn’t find something to interest them in one or other of the illustrated programs.</a:t>
            </a:r>
          </a:p>
          <a:p>
            <a:pPr defTabSz="426222">
              <a:spcBef>
                <a:spcPts val="487"/>
              </a:spcBef>
              <a:tabLst>
                <a:tab pos="0" algn="l"/>
                <a:tab pos="484891" algn="l"/>
                <a:tab pos="971503" algn="l"/>
                <a:tab pos="1458113" algn="l"/>
                <a:tab pos="1944725" algn="l"/>
                <a:tab pos="2431336" algn="l"/>
                <a:tab pos="2917947" algn="l"/>
                <a:tab pos="3404558" algn="l"/>
                <a:tab pos="3891169" algn="l"/>
                <a:tab pos="4377779" algn="l"/>
                <a:tab pos="4864391" algn="l"/>
                <a:tab pos="5351001" algn="l"/>
                <a:tab pos="5837613" algn="l"/>
                <a:tab pos="6324223" algn="l"/>
                <a:tab pos="6810834" algn="l"/>
                <a:tab pos="7297445" algn="l"/>
                <a:tab pos="7784057" algn="l"/>
                <a:tab pos="8270667" algn="l"/>
                <a:tab pos="8757279" algn="l"/>
                <a:tab pos="9243889" algn="l"/>
                <a:tab pos="9730501" algn="l"/>
              </a:tabLst>
              <a:defRPr/>
            </a:pPr>
            <a:endParaRPr lang="en-GB" sz="1700">
              <a:solidFill>
                <a:srgbClr val="B83325"/>
              </a:solidFill>
              <a:latin typeface="+mn-lt" charset="0"/>
              <a:ea typeface="+mn-ea" charset="0"/>
              <a:cs typeface="+mn-ea" charset="0"/>
            </a:endParaRPr>
          </a:p>
          <a:p>
            <a:pPr defTabSz="426222">
              <a:spcBef>
                <a:spcPts val="487"/>
              </a:spcBef>
              <a:tabLst>
                <a:tab pos="0" algn="l"/>
                <a:tab pos="484891" algn="l"/>
                <a:tab pos="971503" algn="l"/>
                <a:tab pos="1458113" algn="l"/>
                <a:tab pos="1944725" algn="l"/>
                <a:tab pos="2431336" algn="l"/>
                <a:tab pos="2917947" algn="l"/>
                <a:tab pos="3404558" algn="l"/>
                <a:tab pos="3891169" algn="l"/>
                <a:tab pos="4377779" algn="l"/>
                <a:tab pos="4864391" algn="l"/>
                <a:tab pos="5351001" algn="l"/>
                <a:tab pos="5837613" algn="l"/>
                <a:tab pos="6324223" algn="l"/>
                <a:tab pos="6810834" algn="l"/>
                <a:tab pos="7297445" algn="l"/>
                <a:tab pos="7784057" algn="l"/>
                <a:tab pos="8270667" algn="l"/>
                <a:tab pos="8757279" algn="l"/>
                <a:tab pos="9243889" algn="l"/>
                <a:tab pos="9730501" algn="l"/>
              </a:tabLst>
              <a:defRPr/>
            </a:pPr>
            <a:r>
              <a:rPr lang="en-GB" sz="1700">
                <a:solidFill>
                  <a:srgbClr val="B83325"/>
                </a:solidFill>
                <a:latin typeface="+mn-lt" charset="0"/>
                <a:ea typeface="+mn-ea" charset="0"/>
                <a:cs typeface="+mn-ea" charset="0"/>
              </a:rPr>
              <a:t>Following the maxim that open source software seeks to do one thing well, we have deployed at Leicester tools from both the caBIG suite and the OBiBa consortium, we have researchers and staff using Mendeley, and a plan to install i2b2 as the hub for integrating clinical data with our research data. It’s a pick-and-mix approach to research informatics.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9"/>
          <p:cNvSpPr>
            <a:spLocks noGrp="1" noChangeArrowheads="1"/>
          </p:cNvSpPr>
          <p:nvPr>
            <p:ph type="sldNum" sz="quarter"/>
          </p:nvPr>
        </p:nvSpPr>
        <p:spPr>
          <a:noFill/>
          <a:extLst>
            <a:ext uri="{91240B29-F687-4F45-9708-019B960494DF}">
              <a14:hiddenLine xmlns:a14="http://schemas.microsoft.com/office/drawing/2010/main" w="9525">
                <a:solidFill>
                  <a:srgbClr val="000000"/>
                </a:solidFill>
                <a:round/>
                <a:headEnd/>
                <a:tailEnd/>
              </a14:hiddenLine>
            </a:ext>
          </a:extLst>
        </p:spPr>
        <p:txBody>
          <a:bodyPr/>
          <a:lstStyle>
            <a:lvl1pPr eaLnBrk="0">
              <a:tabLst>
                <a:tab pos="783977" algn="l"/>
                <a:tab pos="1567955" algn="l"/>
                <a:tab pos="2351932" algn="l"/>
                <a:tab pos="3135909" algn="l"/>
              </a:tabLst>
              <a:defRPr>
                <a:solidFill>
                  <a:schemeClr val="bg1"/>
                </a:solidFill>
                <a:latin typeface="Arial" pitchFamily="34" charset="0"/>
                <a:ea typeface="Arial Unicode MS" pitchFamily="34" charset="-128"/>
                <a:cs typeface="Arial Unicode MS" pitchFamily="34" charset="-128"/>
              </a:defRPr>
            </a:lvl1pPr>
            <a:lvl2pPr marL="705580" indent="-271377" eaLnBrk="0">
              <a:tabLst>
                <a:tab pos="783977" algn="l"/>
                <a:tab pos="1567955" algn="l"/>
                <a:tab pos="2351932" algn="l"/>
                <a:tab pos="3135909" algn="l"/>
              </a:tabLst>
              <a:defRPr>
                <a:solidFill>
                  <a:schemeClr val="bg1"/>
                </a:solidFill>
                <a:latin typeface="Arial" pitchFamily="34" charset="0"/>
                <a:ea typeface="Arial Unicode MS" pitchFamily="34" charset="-128"/>
                <a:cs typeface="Arial Unicode MS" pitchFamily="34" charset="-128"/>
              </a:defRPr>
            </a:lvl2pPr>
            <a:lvl3pPr marL="1085507" indent="-217101" eaLnBrk="0">
              <a:tabLst>
                <a:tab pos="783977" algn="l"/>
                <a:tab pos="1567955" algn="l"/>
                <a:tab pos="2351932" algn="l"/>
                <a:tab pos="3135909" algn="l"/>
              </a:tabLst>
              <a:defRPr>
                <a:solidFill>
                  <a:schemeClr val="bg1"/>
                </a:solidFill>
                <a:latin typeface="Arial" pitchFamily="34" charset="0"/>
                <a:ea typeface="Arial Unicode MS" pitchFamily="34" charset="-128"/>
                <a:cs typeface="Arial Unicode MS" pitchFamily="34" charset="-128"/>
              </a:defRPr>
            </a:lvl3pPr>
            <a:lvl4pPr marL="1519710" indent="-217101" eaLnBrk="0">
              <a:tabLst>
                <a:tab pos="783977" algn="l"/>
                <a:tab pos="1567955" algn="l"/>
                <a:tab pos="2351932" algn="l"/>
                <a:tab pos="3135909" algn="l"/>
              </a:tabLst>
              <a:defRPr>
                <a:solidFill>
                  <a:schemeClr val="bg1"/>
                </a:solidFill>
                <a:latin typeface="Arial" pitchFamily="34" charset="0"/>
                <a:ea typeface="Arial Unicode MS" pitchFamily="34" charset="-128"/>
                <a:cs typeface="Arial Unicode MS" pitchFamily="34" charset="-128"/>
              </a:defRPr>
            </a:lvl4pPr>
            <a:lvl5pPr marL="1953913" indent="-217101" eaLnBrk="0">
              <a:tabLst>
                <a:tab pos="783977" algn="l"/>
                <a:tab pos="1567955" algn="l"/>
                <a:tab pos="2351932" algn="l"/>
                <a:tab pos="3135909" algn="l"/>
              </a:tabLst>
              <a:defRPr>
                <a:solidFill>
                  <a:schemeClr val="bg1"/>
                </a:solidFill>
                <a:latin typeface="Arial" pitchFamily="34" charset="0"/>
                <a:ea typeface="Arial Unicode MS" pitchFamily="34" charset="-128"/>
                <a:cs typeface="Arial Unicode MS" pitchFamily="34" charset="-128"/>
              </a:defRPr>
            </a:lvl5pPr>
            <a:lvl6pPr marL="2388116" indent="-217101" defTabSz="425157" eaLnBrk="0" fontAlgn="base" hangingPunct="0">
              <a:lnSpc>
                <a:spcPct val="93000"/>
              </a:lnSpc>
              <a:spcBef>
                <a:spcPct val="0"/>
              </a:spcBef>
              <a:spcAft>
                <a:spcPct val="0"/>
              </a:spcAft>
              <a:buClr>
                <a:srgbClr val="000000"/>
              </a:buClr>
              <a:buSzPct val="100000"/>
              <a:buFont typeface="Times New Roman" pitchFamily="18" charset="0"/>
              <a:tabLst>
                <a:tab pos="783977" algn="l"/>
                <a:tab pos="1567955" algn="l"/>
                <a:tab pos="2351932" algn="l"/>
                <a:tab pos="3135909" algn="l"/>
              </a:tabLst>
              <a:defRPr>
                <a:solidFill>
                  <a:schemeClr val="bg1"/>
                </a:solidFill>
                <a:latin typeface="Arial" pitchFamily="34" charset="0"/>
                <a:ea typeface="Arial Unicode MS" pitchFamily="34" charset="-128"/>
                <a:cs typeface="Arial Unicode MS" pitchFamily="34" charset="-128"/>
              </a:defRPr>
            </a:lvl6pPr>
            <a:lvl7pPr marL="2822318" indent="-217101" defTabSz="425157" eaLnBrk="0" fontAlgn="base" hangingPunct="0">
              <a:lnSpc>
                <a:spcPct val="93000"/>
              </a:lnSpc>
              <a:spcBef>
                <a:spcPct val="0"/>
              </a:spcBef>
              <a:spcAft>
                <a:spcPct val="0"/>
              </a:spcAft>
              <a:buClr>
                <a:srgbClr val="000000"/>
              </a:buClr>
              <a:buSzPct val="100000"/>
              <a:buFont typeface="Times New Roman" pitchFamily="18" charset="0"/>
              <a:tabLst>
                <a:tab pos="783977" algn="l"/>
                <a:tab pos="1567955" algn="l"/>
                <a:tab pos="2351932" algn="l"/>
                <a:tab pos="3135909" algn="l"/>
              </a:tabLst>
              <a:defRPr>
                <a:solidFill>
                  <a:schemeClr val="bg1"/>
                </a:solidFill>
                <a:latin typeface="Arial" pitchFamily="34" charset="0"/>
                <a:ea typeface="Arial Unicode MS" pitchFamily="34" charset="-128"/>
                <a:cs typeface="Arial Unicode MS" pitchFamily="34" charset="-128"/>
              </a:defRPr>
            </a:lvl7pPr>
            <a:lvl8pPr marL="3256521" indent="-217101" defTabSz="425157" eaLnBrk="0" fontAlgn="base" hangingPunct="0">
              <a:lnSpc>
                <a:spcPct val="93000"/>
              </a:lnSpc>
              <a:spcBef>
                <a:spcPct val="0"/>
              </a:spcBef>
              <a:spcAft>
                <a:spcPct val="0"/>
              </a:spcAft>
              <a:buClr>
                <a:srgbClr val="000000"/>
              </a:buClr>
              <a:buSzPct val="100000"/>
              <a:buFont typeface="Times New Roman" pitchFamily="18" charset="0"/>
              <a:tabLst>
                <a:tab pos="783977" algn="l"/>
                <a:tab pos="1567955" algn="l"/>
                <a:tab pos="2351932" algn="l"/>
                <a:tab pos="3135909" algn="l"/>
              </a:tabLst>
              <a:defRPr>
                <a:solidFill>
                  <a:schemeClr val="bg1"/>
                </a:solidFill>
                <a:latin typeface="Arial" pitchFamily="34" charset="0"/>
                <a:ea typeface="Arial Unicode MS" pitchFamily="34" charset="-128"/>
                <a:cs typeface="Arial Unicode MS" pitchFamily="34" charset="-128"/>
              </a:defRPr>
            </a:lvl8pPr>
            <a:lvl9pPr marL="3690724" indent="-217101" defTabSz="425157" eaLnBrk="0" fontAlgn="base" hangingPunct="0">
              <a:lnSpc>
                <a:spcPct val="93000"/>
              </a:lnSpc>
              <a:spcBef>
                <a:spcPct val="0"/>
              </a:spcBef>
              <a:spcAft>
                <a:spcPct val="0"/>
              </a:spcAft>
              <a:buClr>
                <a:srgbClr val="000000"/>
              </a:buClr>
              <a:buSzPct val="100000"/>
              <a:buFont typeface="Times New Roman" pitchFamily="18" charset="0"/>
              <a:tabLst>
                <a:tab pos="783977" algn="l"/>
                <a:tab pos="1567955" algn="l"/>
                <a:tab pos="2351932" algn="l"/>
                <a:tab pos="3135909" algn="l"/>
              </a:tabLst>
              <a:defRPr>
                <a:solidFill>
                  <a:schemeClr val="bg1"/>
                </a:solidFill>
                <a:latin typeface="Arial" pitchFamily="34" charset="0"/>
                <a:ea typeface="Arial Unicode MS" pitchFamily="34" charset="-128"/>
                <a:cs typeface="Arial Unicode MS" pitchFamily="34" charset="-128"/>
              </a:defRPr>
            </a:lvl9pPr>
          </a:lstStyle>
          <a:p>
            <a:pPr defTabSz="425157" eaLnBrk="1"/>
            <a:fld id="{40F50DCF-A96E-42BB-B4D1-357086FF4AEF}" type="slidenum">
              <a:rPr lang="en-GB">
                <a:solidFill>
                  <a:srgbClr val="000000"/>
                </a:solidFill>
                <a:latin typeface="Times New Roman" pitchFamily="18" charset="0"/>
              </a:rPr>
              <a:pPr defTabSz="425157" eaLnBrk="1"/>
              <a:t>21</a:t>
            </a:fld>
            <a:endParaRPr lang="en-GB">
              <a:solidFill>
                <a:srgbClr val="000000"/>
              </a:solidFill>
              <a:latin typeface="Times New Roman" pitchFamily="18" charset="0"/>
            </a:endParaRPr>
          </a:p>
        </p:txBody>
      </p:sp>
      <p:sp>
        <p:nvSpPr>
          <p:cNvPr id="62467" name="Rectangle 1"/>
          <p:cNvSpPr>
            <a:spLocks noChangeArrowheads="1" noTextEdit="1"/>
          </p:cNvSpPr>
          <p:nvPr>
            <p:ph type="sldImg"/>
          </p:nvPr>
        </p:nvSpPr>
        <p:spPr>
          <a:xfrm>
            <a:off x="990600" y="766763"/>
            <a:ext cx="5118100" cy="3838575"/>
          </a:xfrm>
          <a:solidFill>
            <a:srgbClr val="FFFFFF"/>
          </a:solidFill>
        </p:spPr>
      </p:sp>
      <p:sp>
        <p:nvSpPr>
          <p:cNvPr id="62468" name="Rectangle 2"/>
          <p:cNvSpPr>
            <a:spLocks noChangeArrowheads="1"/>
          </p:cNvSpPr>
          <p:nvPr>
            <p:ph type="body" idx="1"/>
          </p:nvPr>
        </p:nvSpPr>
        <p:spPr>
          <a:noFill/>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6">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endParaRPr lang="en-US" dirty="0"/>
          </a:p>
        </p:txBody>
      </p:sp>
      <p:sp>
        <p:nvSpPr>
          <p:cNvPr id="17" name="Subtitle 16"/>
          <p:cNvSpPr>
            <a:spLocks noGrp="1"/>
          </p:cNvSpPr>
          <p:nvPr>
            <p:ph type="subTitle" idx="1"/>
          </p:nvPr>
        </p:nvSpPr>
        <p:spPr>
          <a:xfrm>
            <a:off x="533400" y="3228536"/>
            <a:ext cx="7854696" cy="1752600"/>
          </a:xfrm>
        </p:spPr>
        <p:txBody>
          <a:bodyPr lIns="0" rIns="18286"/>
          <a:lstStyle>
            <a:lvl1pPr marL="0" marR="45715" indent="0" algn="r">
              <a:buNone/>
              <a:defRPr>
                <a:solidFill>
                  <a:schemeClr val="tx1"/>
                </a:solidFill>
              </a:defRPr>
            </a:lvl1pPr>
            <a:lvl2pPr marL="457153" indent="0" algn="ctr">
              <a:buNone/>
            </a:lvl2pPr>
            <a:lvl3pPr marL="914305" indent="0" algn="ctr">
              <a:buNone/>
            </a:lvl3pPr>
            <a:lvl4pPr marL="1371458" indent="0" algn="ctr">
              <a:buNone/>
            </a:lvl4pPr>
            <a:lvl5pPr marL="1828610" indent="0" algn="ctr">
              <a:buNone/>
            </a:lvl5pPr>
            <a:lvl6pPr marL="2285763" indent="0" algn="ctr">
              <a:buNone/>
            </a:lvl6pPr>
            <a:lvl7pPr marL="2742915" indent="0" algn="ctr">
              <a:buNone/>
            </a:lvl7pPr>
            <a:lvl8pPr marL="3200068" indent="0" algn="ctr">
              <a:buNone/>
            </a:lvl8pPr>
            <a:lvl9pPr marL="3657220" indent="0" algn="ctr">
              <a:buNone/>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0" y="6286501"/>
            <a:ext cx="2133600" cy="365125"/>
          </a:xfrm>
          <a:prstGeom prst="rect">
            <a:avLst/>
          </a:prstGeom>
        </p:spPr>
        <p:txBody>
          <a:bodyPr lIns="91430" tIns="45715" rIns="91430" bIns="45715"/>
          <a:lstStyle>
            <a:lvl1pPr eaLnBrk="0" hangingPunct="0">
              <a:defRPr>
                <a:latin typeface="Arial" charset="0"/>
                <a:cs typeface="+mn-cs"/>
              </a:defRPr>
            </a:lvl1pPr>
          </a:lstStyle>
          <a:p>
            <a:pPr>
              <a:defRPr/>
            </a:pPr>
            <a:r>
              <a:rPr lang="en-US"/>
              <a:t>Jonathan Tedds</a:t>
            </a:r>
          </a:p>
        </p:txBody>
      </p:sp>
      <p:sp>
        <p:nvSpPr>
          <p:cNvPr id="5" name="Footer Placeholder 4"/>
          <p:cNvSpPr>
            <a:spLocks noGrp="1"/>
          </p:cNvSpPr>
          <p:nvPr>
            <p:ph type="ftr" sz="quarter" idx="11"/>
          </p:nvPr>
        </p:nvSpPr>
        <p:spPr>
          <a:xfrm>
            <a:off x="2667000" y="6356351"/>
            <a:ext cx="3352800" cy="365125"/>
          </a:xfrm>
          <a:prstGeom prst="rect">
            <a:avLst/>
          </a:prstGeom>
        </p:spPr>
        <p:txBody>
          <a:bodyPr lIns="91430" tIns="45715" rIns="91430" bIns="45715"/>
          <a:lstStyle>
            <a:lvl1pPr>
              <a:defRPr/>
            </a:lvl1pPr>
          </a:lstStyle>
          <a:p>
            <a:pPr>
              <a:defRPr/>
            </a:pPr>
            <a:endParaRPr lang="en-GB"/>
          </a:p>
        </p:txBody>
      </p:sp>
      <p:sp>
        <p:nvSpPr>
          <p:cNvPr id="6" name="Slide Number Placeholder 5"/>
          <p:cNvSpPr>
            <a:spLocks noGrp="1"/>
          </p:cNvSpPr>
          <p:nvPr>
            <p:ph type="sldNum" sz="quarter" idx="12"/>
          </p:nvPr>
        </p:nvSpPr>
        <p:spPr>
          <a:xfrm>
            <a:off x="6357939" y="6357939"/>
            <a:ext cx="2471737" cy="365125"/>
          </a:xfrm>
          <a:prstGeom prst="rect">
            <a:avLst/>
          </a:prstGeom>
        </p:spPr>
        <p:txBody>
          <a:bodyPr lIns="91430" tIns="45715" rIns="91430" bIns="45715"/>
          <a:lstStyle>
            <a:lvl1pPr eaLnBrk="0" hangingPunct="0">
              <a:defRPr>
                <a:latin typeface="Arial" charset="0"/>
                <a:cs typeface="+mn-cs"/>
              </a:defRPr>
            </a:lvl1pPr>
          </a:lstStyle>
          <a:p>
            <a:pPr>
              <a:defRPr/>
            </a:pPr>
            <a:r>
              <a:rPr lang="en-US"/>
              <a:t>Enabling VO Science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0" y="6286501"/>
            <a:ext cx="2133600" cy="365125"/>
          </a:xfrm>
          <a:prstGeom prst="rect">
            <a:avLst/>
          </a:prstGeom>
        </p:spPr>
        <p:txBody>
          <a:bodyPr lIns="91430" tIns="45715" rIns="91430" bIns="45715"/>
          <a:lstStyle>
            <a:lvl1pPr eaLnBrk="0" hangingPunct="0">
              <a:defRPr>
                <a:latin typeface="Arial" charset="0"/>
                <a:cs typeface="+mn-cs"/>
              </a:defRPr>
            </a:lvl1pPr>
          </a:lstStyle>
          <a:p>
            <a:pPr>
              <a:defRPr/>
            </a:pPr>
            <a:r>
              <a:rPr lang="en-US"/>
              <a:t>Jonathan Tedds</a:t>
            </a:r>
          </a:p>
        </p:txBody>
      </p:sp>
      <p:sp>
        <p:nvSpPr>
          <p:cNvPr id="5" name="Footer Placeholder 4"/>
          <p:cNvSpPr>
            <a:spLocks noGrp="1"/>
          </p:cNvSpPr>
          <p:nvPr>
            <p:ph type="ftr" sz="quarter" idx="11"/>
          </p:nvPr>
        </p:nvSpPr>
        <p:spPr>
          <a:xfrm>
            <a:off x="2667000" y="6356351"/>
            <a:ext cx="3352800" cy="365125"/>
          </a:xfrm>
          <a:prstGeom prst="rect">
            <a:avLst/>
          </a:prstGeom>
        </p:spPr>
        <p:txBody>
          <a:bodyPr lIns="91430" tIns="45715" rIns="91430" bIns="45715"/>
          <a:lstStyle>
            <a:lvl1pPr>
              <a:defRPr/>
            </a:lvl1pPr>
          </a:lstStyle>
          <a:p>
            <a:pPr>
              <a:defRPr/>
            </a:pPr>
            <a:endParaRPr lang="en-GB"/>
          </a:p>
        </p:txBody>
      </p:sp>
      <p:sp>
        <p:nvSpPr>
          <p:cNvPr id="6" name="Slide Number Placeholder 5"/>
          <p:cNvSpPr>
            <a:spLocks noGrp="1"/>
          </p:cNvSpPr>
          <p:nvPr>
            <p:ph type="sldNum" sz="quarter" idx="12"/>
          </p:nvPr>
        </p:nvSpPr>
        <p:spPr>
          <a:xfrm>
            <a:off x="6357939" y="6357939"/>
            <a:ext cx="2471737" cy="365125"/>
          </a:xfrm>
          <a:prstGeom prst="rect">
            <a:avLst/>
          </a:prstGeom>
        </p:spPr>
        <p:txBody>
          <a:bodyPr lIns="91430" tIns="45715" rIns="91430" bIns="45715"/>
          <a:lstStyle>
            <a:lvl1pPr eaLnBrk="0" hangingPunct="0">
              <a:defRPr>
                <a:latin typeface="Arial" charset="0"/>
                <a:cs typeface="+mn-cs"/>
              </a:defRPr>
            </a:lvl1pPr>
          </a:lstStyle>
          <a:p>
            <a:pPr>
              <a:defRPr/>
            </a:pPr>
            <a:r>
              <a:rPr lang="en-US"/>
              <a:t>Enabling VO Science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347" indent="0" algn="ctr">
              <a:buNone/>
              <a:defRPr/>
            </a:lvl2pPr>
            <a:lvl3pPr marL="912695" indent="0" algn="ctr">
              <a:buNone/>
              <a:defRPr/>
            </a:lvl3pPr>
            <a:lvl4pPr marL="1369044" indent="0" algn="ctr">
              <a:buNone/>
              <a:defRPr/>
            </a:lvl4pPr>
            <a:lvl5pPr marL="1825391" indent="0" algn="ctr">
              <a:buNone/>
              <a:defRPr/>
            </a:lvl5pPr>
            <a:lvl6pPr marL="2281739" indent="0" algn="ctr">
              <a:buNone/>
              <a:defRPr/>
            </a:lvl6pPr>
            <a:lvl7pPr marL="2738086" indent="0" algn="ctr">
              <a:buNone/>
              <a:defRPr/>
            </a:lvl7pPr>
            <a:lvl8pPr marL="3194426" indent="0" algn="ctr">
              <a:buNone/>
              <a:defRPr/>
            </a:lvl8pPr>
            <a:lvl9pPr marL="3650779" indent="0" algn="ctr">
              <a:buNone/>
              <a:defRPr/>
            </a:lvl9pPr>
          </a:lstStyle>
          <a:p>
            <a:r>
              <a:rPr lang="en-US" smtClean="0"/>
              <a:t>Click to edit Master subtitle style</a:t>
            </a:r>
            <a:endParaRPr lang="en-GB"/>
          </a:p>
        </p:txBody>
      </p:sp>
      <p:sp>
        <p:nvSpPr>
          <p:cNvPr id="4" name="Rectangle 5"/>
          <p:cNvSpPr>
            <a:spLocks noGrp="1" noChangeArrowheads="1"/>
          </p:cNvSpPr>
          <p:nvPr>
            <p:ph type="sldNum" idx="10"/>
          </p:nvPr>
        </p:nvSpPr>
        <p:spPr/>
        <p:txBody>
          <a:bodyPr/>
          <a:lstStyle>
            <a:lvl1pPr defTabSz="407061" hangingPunct="0">
              <a:lnSpc>
                <a:spcPct val="93000"/>
              </a:lnSpc>
              <a:defRPr/>
            </a:lvl1pPr>
          </a:lstStyle>
          <a:p>
            <a:pPr>
              <a:defRPr/>
            </a:pPr>
            <a:fld id="{163ACF59-5DA8-428D-8AED-6E3C46A8C917}" type="slidenum">
              <a:rPr lang="en-GB"/>
              <a:pPr>
                <a:defRPr/>
              </a:pPr>
              <a:t>‹#›</a:t>
            </a:fld>
            <a:endParaRPr lang="en-GB"/>
          </a:p>
        </p:txBody>
      </p:sp>
    </p:spTree>
    <p:extLst>
      <p:ext uri="{BB962C8B-B14F-4D97-AF65-F5344CB8AC3E}">
        <p14:creationId xmlns:p14="http://schemas.microsoft.com/office/powerpoint/2010/main" val="1293012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p:txBody>
          <a:bodyPr/>
          <a:lstStyle>
            <a:lvl1pPr defTabSz="407061" hangingPunct="0">
              <a:lnSpc>
                <a:spcPct val="93000"/>
              </a:lnSpc>
              <a:defRPr/>
            </a:lvl1pPr>
          </a:lstStyle>
          <a:p>
            <a:pPr>
              <a:defRPr/>
            </a:pPr>
            <a:fld id="{84069256-A564-45EC-A76B-E81B3EE1D521}" type="slidenum">
              <a:rPr lang="en-GB"/>
              <a:pPr>
                <a:defRPr/>
              </a:pPr>
              <a:t>‹#›</a:t>
            </a:fld>
            <a:endParaRPr lang="en-GB"/>
          </a:p>
        </p:txBody>
      </p:sp>
    </p:spTree>
    <p:extLst>
      <p:ext uri="{BB962C8B-B14F-4D97-AF65-F5344CB8AC3E}">
        <p14:creationId xmlns:p14="http://schemas.microsoft.com/office/powerpoint/2010/main" val="729168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347" indent="0">
              <a:buNone/>
              <a:defRPr sz="1800"/>
            </a:lvl2pPr>
            <a:lvl3pPr marL="912695" indent="0">
              <a:buNone/>
              <a:defRPr sz="1600"/>
            </a:lvl3pPr>
            <a:lvl4pPr marL="1369044" indent="0">
              <a:buNone/>
              <a:defRPr sz="1400"/>
            </a:lvl4pPr>
            <a:lvl5pPr marL="1825391" indent="0">
              <a:buNone/>
              <a:defRPr sz="1400"/>
            </a:lvl5pPr>
            <a:lvl6pPr marL="2281739" indent="0">
              <a:buNone/>
              <a:defRPr sz="1400"/>
            </a:lvl6pPr>
            <a:lvl7pPr marL="2738086" indent="0">
              <a:buNone/>
              <a:defRPr sz="1400"/>
            </a:lvl7pPr>
            <a:lvl8pPr marL="3194426" indent="0">
              <a:buNone/>
              <a:defRPr sz="1400"/>
            </a:lvl8pPr>
            <a:lvl9pPr marL="3650779"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p:txBody>
          <a:bodyPr/>
          <a:lstStyle>
            <a:lvl1pPr defTabSz="407061" hangingPunct="0">
              <a:lnSpc>
                <a:spcPct val="93000"/>
              </a:lnSpc>
              <a:defRPr/>
            </a:lvl1pPr>
          </a:lstStyle>
          <a:p>
            <a:pPr>
              <a:defRPr/>
            </a:pPr>
            <a:fld id="{51711FA1-843B-437F-90DF-4495F3322615}" type="slidenum">
              <a:rPr lang="en-GB"/>
              <a:pPr>
                <a:defRPr/>
              </a:pPr>
              <a:t>‹#›</a:t>
            </a:fld>
            <a:endParaRPr lang="en-GB"/>
          </a:p>
        </p:txBody>
      </p:sp>
    </p:spTree>
    <p:extLst>
      <p:ext uri="{BB962C8B-B14F-4D97-AF65-F5344CB8AC3E}">
        <p14:creationId xmlns:p14="http://schemas.microsoft.com/office/powerpoint/2010/main" val="2003769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idx="10"/>
          </p:nvPr>
        </p:nvSpPr>
        <p:spPr/>
        <p:txBody>
          <a:bodyPr/>
          <a:lstStyle>
            <a:lvl1pPr defTabSz="407061" hangingPunct="0">
              <a:lnSpc>
                <a:spcPct val="93000"/>
              </a:lnSpc>
              <a:defRPr/>
            </a:lvl1pPr>
          </a:lstStyle>
          <a:p>
            <a:pPr>
              <a:defRPr/>
            </a:pPr>
            <a:fld id="{38E0C98B-00E7-4EB2-BD78-2E7A1F5745A8}" type="slidenum">
              <a:rPr lang="en-GB"/>
              <a:pPr>
                <a:defRPr/>
              </a:pPr>
              <a:t>‹#›</a:t>
            </a:fld>
            <a:endParaRPr lang="en-GB"/>
          </a:p>
        </p:txBody>
      </p:sp>
    </p:spTree>
    <p:extLst>
      <p:ext uri="{BB962C8B-B14F-4D97-AF65-F5344CB8AC3E}">
        <p14:creationId xmlns:p14="http://schemas.microsoft.com/office/powerpoint/2010/main" val="865192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347" indent="0">
              <a:buNone/>
              <a:defRPr sz="2000" b="1"/>
            </a:lvl2pPr>
            <a:lvl3pPr marL="912695" indent="0">
              <a:buNone/>
              <a:defRPr sz="1800" b="1"/>
            </a:lvl3pPr>
            <a:lvl4pPr marL="1369044" indent="0">
              <a:buNone/>
              <a:defRPr sz="1600" b="1"/>
            </a:lvl4pPr>
            <a:lvl5pPr marL="1825391" indent="0">
              <a:buNone/>
              <a:defRPr sz="1600" b="1"/>
            </a:lvl5pPr>
            <a:lvl6pPr marL="2281739" indent="0">
              <a:buNone/>
              <a:defRPr sz="1600" b="1"/>
            </a:lvl6pPr>
            <a:lvl7pPr marL="2738086" indent="0">
              <a:buNone/>
              <a:defRPr sz="1600" b="1"/>
            </a:lvl7pPr>
            <a:lvl8pPr marL="3194426" indent="0">
              <a:buNone/>
              <a:defRPr sz="1600" b="1"/>
            </a:lvl8pPr>
            <a:lvl9pPr marL="365077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347" indent="0">
              <a:buNone/>
              <a:defRPr sz="2000" b="1"/>
            </a:lvl2pPr>
            <a:lvl3pPr marL="912695" indent="0">
              <a:buNone/>
              <a:defRPr sz="1800" b="1"/>
            </a:lvl3pPr>
            <a:lvl4pPr marL="1369044" indent="0">
              <a:buNone/>
              <a:defRPr sz="1600" b="1"/>
            </a:lvl4pPr>
            <a:lvl5pPr marL="1825391" indent="0">
              <a:buNone/>
              <a:defRPr sz="1600" b="1"/>
            </a:lvl5pPr>
            <a:lvl6pPr marL="2281739" indent="0">
              <a:buNone/>
              <a:defRPr sz="1600" b="1"/>
            </a:lvl6pPr>
            <a:lvl7pPr marL="2738086" indent="0">
              <a:buNone/>
              <a:defRPr sz="1600" b="1"/>
            </a:lvl7pPr>
            <a:lvl8pPr marL="3194426" indent="0">
              <a:buNone/>
              <a:defRPr sz="1600" b="1"/>
            </a:lvl8pPr>
            <a:lvl9pPr marL="365077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sldNum" idx="10"/>
          </p:nvPr>
        </p:nvSpPr>
        <p:spPr/>
        <p:txBody>
          <a:bodyPr/>
          <a:lstStyle>
            <a:lvl1pPr defTabSz="407061" hangingPunct="0">
              <a:lnSpc>
                <a:spcPct val="93000"/>
              </a:lnSpc>
              <a:defRPr/>
            </a:lvl1pPr>
          </a:lstStyle>
          <a:p>
            <a:pPr>
              <a:defRPr/>
            </a:pPr>
            <a:fld id="{8D64E37C-5232-4E03-87C9-A5B330D3DA8F}" type="slidenum">
              <a:rPr lang="en-GB"/>
              <a:pPr>
                <a:defRPr/>
              </a:pPr>
              <a:t>‹#›</a:t>
            </a:fld>
            <a:endParaRPr lang="en-GB"/>
          </a:p>
        </p:txBody>
      </p:sp>
    </p:spTree>
    <p:extLst>
      <p:ext uri="{BB962C8B-B14F-4D97-AF65-F5344CB8AC3E}">
        <p14:creationId xmlns:p14="http://schemas.microsoft.com/office/powerpoint/2010/main" val="1023421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sldNum" idx="10"/>
          </p:nvPr>
        </p:nvSpPr>
        <p:spPr/>
        <p:txBody>
          <a:bodyPr/>
          <a:lstStyle>
            <a:lvl1pPr defTabSz="407061" hangingPunct="0">
              <a:lnSpc>
                <a:spcPct val="93000"/>
              </a:lnSpc>
              <a:defRPr/>
            </a:lvl1pPr>
          </a:lstStyle>
          <a:p>
            <a:pPr>
              <a:defRPr/>
            </a:pPr>
            <a:fld id="{4BDC6B06-E090-42FE-BC98-4F53CA1C3B15}" type="slidenum">
              <a:rPr lang="en-GB"/>
              <a:pPr>
                <a:defRPr/>
              </a:pPr>
              <a:t>‹#›</a:t>
            </a:fld>
            <a:endParaRPr lang="en-GB"/>
          </a:p>
        </p:txBody>
      </p:sp>
    </p:spTree>
    <p:extLst>
      <p:ext uri="{BB962C8B-B14F-4D97-AF65-F5344CB8AC3E}">
        <p14:creationId xmlns:p14="http://schemas.microsoft.com/office/powerpoint/2010/main" val="506442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defTabSz="407061" hangingPunct="0">
              <a:lnSpc>
                <a:spcPct val="93000"/>
              </a:lnSpc>
              <a:defRPr/>
            </a:lvl1pPr>
          </a:lstStyle>
          <a:p>
            <a:pPr>
              <a:defRPr/>
            </a:pPr>
            <a:fld id="{FF33A133-5D56-4D2D-8918-8519E6B9BCC6}" type="slidenum">
              <a:rPr lang="en-GB"/>
              <a:pPr>
                <a:defRPr/>
              </a:pPr>
              <a:t>‹#›</a:t>
            </a:fld>
            <a:endParaRPr lang="en-GB"/>
          </a:p>
        </p:txBody>
      </p:sp>
    </p:spTree>
    <p:extLst>
      <p:ext uri="{BB962C8B-B14F-4D97-AF65-F5344CB8AC3E}">
        <p14:creationId xmlns:p14="http://schemas.microsoft.com/office/powerpoint/2010/main" val="3905009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4"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347" indent="0">
              <a:buNone/>
              <a:defRPr sz="1200"/>
            </a:lvl2pPr>
            <a:lvl3pPr marL="912695" indent="0">
              <a:buNone/>
              <a:defRPr sz="1000"/>
            </a:lvl3pPr>
            <a:lvl4pPr marL="1369044" indent="0">
              <a:buNone/>
              <a:defRPr sz="900"/>
            </a:lvl4pPr>
            <a:lvl5pPr marL="1825391" indent="0">
              <a:buNone/>
              <a:defRPr sz="900"/>
            </a:lvl5pPr>
            <a:lvl6pPr marL="2281739" indent="0">
              <a:buNone/>
              <a:defRPr sz="900"/>
            </a:lvl6pPr>
            <a:lvl7pPr marL="2738086" indent="0">
              <a:buNone/>
              <a:defRPr sz="900"/>
            </a:lvl7pPr>
            <a:lvl8pPr marL="3194426" indent="0">
              <a:buNone/>
              <a:defRPr sz="900"/>
            </a:lvl8pPr>
            <a:lvl9pPr marL="3650779"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p:txBody>
          <a:bodyPr/>
          <a:lstStyle>
            <a:lvl1pPr defTabSz="407061" hangingPunct="0">
              <a:lnSpc>
                <a:spcPct val="93000"/>
              </a:lnSpc>
              <a:defRPr/>
            </a:lvl1pPr>
          </a:lstStyle>
          <a:p>
            <a:pPr>
              <a:defRPr/>
            </a:pPr>
            <a:fld id="{6519F510-F6CA-46A8-8C53-92372FAE74CB}" type="slidenum">
              <a:rPr lang="en-GB"/>
              <a:pPr>
                <a:defRPr/>
              </a:pPr>
              <a:t>‹#›</a:t>
            </a:fld>
            <a:endParaRPr lang="en-GB"/>
          </a:p>
        </p:txBody>
      </p:sp>
    </p:spTree>
    <p:extLst>
      <p:ext uri="{BB962C8B-B14F-4D97-AF65-F5344CB8AC3E}">
        <p14:creationId xmlns:p14="http://schemas.microsoft.com/office/powerpoint/2010/main" val="2201131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1"/>
          <p:cNvSpPr>
            <a:spLocks noGrp="1"/>
          </p:cNvSpPr>
          <p:nvPr>
            <p:ph type="ftr" sz="quarter" idx="10"/>
          </p:nvPr>
        </p:nvSpPr>
        <p:spPr>
          <a:xfrm>
            <a:off x="2667000" y="6356351"/>
            <a:ext cx="3352800" cy="365125"/>
          </a:xfrm>
          <a:prstGeom prst="rect">
            <a:avLst/>
          </a:prstGeom>
        </p:spPr>
        <p:txBody>
          <a:bodyPr lIns="91430" tIns="45715" rIns="91430" bIns="45715"/>
          <a:lstStyle>
            <a:lvl1pPr>
              <a:defRPr/>
            </a:lvl1pPr>
          </a:lstStyle>
          <a:p>
            <a:pPr>
              <a:defRPr/>
            </a:pP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7" indent="0">
              <a:buNone/>
              <a:defRPr sz="2800"/>
            </a:lvl2pPr>
            <a:lvl3pPr marL="912695" indent="0">
              <a:buNone/>
              <a:defRPr sz="2400"/>
            </a:lvl3pPr>
            <a:lvl4pPr marL="1369044" indent="0">
              <a:buNone/>
              <a:defRPr sz="2000"/>
            </a:lvl4pPr>
            <a:lvl5pPr marL="1825391" indent="0">
              <a:buNone/>
              <a:defRPr sz="2000"/>
            </a:lvl5pPr>
            <a:lvl6pPr marL="2281739" indent="0">
              <a:buNone/>
              <a:defRPr sz="2000"/>
            </a:lvl6pPr>
            <a:lvl7pPr marL="2738086" indent="0">
              <a:buNone/>
              <a:defRPr sz="2000"/>
            </a:lvl7pPr>
            <a:lvl8pPr marL="3194426" indent="0">
              <a:buNone/>
              <a:defRPr sz="2000"/>
            </a:lvl8pPr>
            <a:lvl9pPr marL="3650779"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347" indent="0">
              <a:buNone/>
              <a:defRPr sz="1200"/>
            </a:lvl2pPr>
            <a:lvl3pPr marL="912695" indent="0">
              <a:buNone/>
              <a:defRPr sz="1000"/>
            </a:lvl3pPr>
            <a:lvl4pPr marL="1369044" indent="0">
              <a:buNone/>
              <a:defRPr sz="900"/>
            </a:lvl4pPr>
            <a:lvl5pPr marL="1825391" indent="0">
              <a:buNone/>
              <a:defRPr sz="900"/>
            </a:lvl5pPr>
            <a:lvl6pPr marL="2281739" indent="0">
              <a:buNone/>
              <a:defRPr sz="900"/>
            </a:lvl6pPr>
            <a:lvl7pPr marL="2738086" indent="0">
              <a:buNone/>
              <a:defRPr sz="900"/>
            </a:lvl7pPr>
            <a:lvl8pPr marL="3194426" indent="0">
              <a:buNone/>
              <a:defRPr sz="900"/>
            </a:lvl8pPr>
            <a:lvl9pPr marL="3650779"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p:txBody>
          <a:bodyPr/>
          <a:lstStyle>
            <a:lvl1pPr defTabSz="407061" hangingPunct="0">
              <a:lnSpc>
                <a:spcPct val="93000"/>
              </a:lnSpc>
              <a:defRPr/>
            </a:lvl1pPr>
          </a:lstStyle>
          <a:p>
            <a:pPr>
              <a:defRPr/>
            </a:pPr>
            <a:fld id="{0FAC0198-7599-4A0B-BA50-A41508A09259}" type="slidenum">
              <a:rPr lang="en-GB"/>
              <a:pPr>
                <a:defRPr/>
              </a:pPr>
              <a:t>‹#›</a:t>
            </a:fld>
            <a:endParaRPr lang="en-GB"/>
          </a:p>
        </p:txBody>
      </p:sp>
    </p:spTree>
    <p:extLst>
      <p:ext uri="{BB962C8B-B14F-4D97-AF65-F5344CB8AC3E}">
        <p14:creationId xmlns:p14="http://schemas.microsoft.com/office/powerpoint/2010/main" val="2384752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p:txBody>
          <a:bodyPr/>
          <a:lstStyle>
            <a:lvl1pPr defTabSz="407061" hangingPunct="0">
              <a:lnSpc>
                <a:spcPct val="93000"/>
              </a:lnSpc>
              <a:defRPr/>
            </a:lvl1pPr>
          </a:lstStyle>
          <a:p>
            <a:pPr>
              <a:defRPr/>
            </a:pPr>
            <a:fld id="{30E996F9-D4E6-4086-8A19-1AF5AC1BB9D4}" type="slidenum">
              <a:rPr lang="en-GB"/>
              <a:pPr>
                <a:defRPr/>
              </a:pPr>
              <a:t>‹#›</a:t>
            </a:fld>
            <a:endParaRPr lang="en-GB"/>
          </a:p>
        </p:txBody>
      </p:sp>
    </p:spTree>
    <p:extLst>
      <p:ext uri="{BB962C8B-B14F-4D97-AF65-F5344CB8AC3E}">
        <p14:creationId xmlns:p14="http://schemas.microsoft.com/office/powerpoint/2010/main" val="4231675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3"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p:txBody>
          <a:bodyPr/>
          <a:lstStyle>
            <a:lvl1pPr defTabSz="407061" hangingPunct="0">
              <a:lnSpc>
                <a:spcPct val="93000"/>
              </a:lnSpc>
              <a:defRPr/>
            </a:lvl1pPr>
          </a:lstStyle>
          <a:p>
            <a:pPr>
              <a:defRPr/>
            </a:pPr>
            <a:fld id="{A8C595B7-9FA7-4A24-9E17-1B40116AB494}" type="slidenum">
              <a:rPr lang="en-GB"/>
              <a:pPr>
                <a:defRPr/>
              </a:pPr>
              <a:t>‹#›</a:t>
            </a:fld>
            <a:endParaRPr lang="en-GB"/>
          </a:p>
        </p:txBody>
      </p:sp>
    </p:spTree>
    <p:extLst>
      <p:ext uri="{BB962C8B-B14F-4D97-AF65-F5344CB8AC3E}">
        <p14:creationId xmlns:p14="http://schemas.microsoft.com/office/powerpoint/2010/main" val="909662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583" indent="0" algn="ctr">
              <a:buNone/>
              <a:defRPr/>
            </a:lvl2pPr>
            <a:lvl3pPr marL="913169" indent="0" algn="ctr">
              <a:buNone/>
              <a:defRPr/>
            </a:lvl3pPr>
            <a:lvl4pPr marL="1369754" indent="0" algn="ctr">
              <a:buNone/>
              <a:defRPr/>
            </a:lvl4pPr>
            <a:lvl5pPr marL="1826337" indent="0" algn="ctr">
              <a:buNone/>
              <a:defRPr/>
            </a:lvl5pPr>
            <a:lvl6pPr marL="2282922" indent="0" algn="ctr">
              <a:buNone/>
              <a:defRPr/>
            </a:lvl6pPr>
            <a:lvl7pPr marL="2739506" indent="0" algn="ctr">
              <a:buNone/>
              <a:defRPr/>
            </a:lvl7pPr>
            <a:lvl8pPr marL="3196084" indent="0" algn="ctr">
              <a:buNone/>
              <a:defRPr/>
            </a:lvl8pPr>
            <a:lvl9pPr marL="3652673" indent="0" algn="ctr">
              <a:buNone/>
              <a:defRPr/>
            </a:lvl9pPr>
          </a:lstStyle>
          <a:p>
            <a:r>
              <a:rPr lang="en-US"/>
              <a:t>Click to edit Master subtitle style</a:t>
            </a:r>
            <a:endParaRPr lang="en-GB"/>
          </a:p>
        </p:txBody>
      </p:sp>
      <p:sp>
        <p:nvSpPr>
          <p:cNvPr id="4" name="Slide Number Placeholder 3"/>
          <p:cNvSpPr>
            <a:spLocks noGrp="1"/>
          </p:cNvSpPr>
          <p:nvPr>
            <p:ph type="sldNum" idx="10"/>
          </p:nvPr>
        </p:nvSpPr>
        <p:spPr/>
        <p:txBody>
          <a:bodyPr/>
          <a:lstStyle>
            <a:lvl1pPr defTabSz="407061" hangingPunct="0">
              <a:lnSpc>
                <a:spcPct val="93000"/>
              </a:lnSpc>
              <a:defRPr>
                <a:latin typeface="Arial" pitchFamily="34" charset="0"/>
              </a:defRPr>
            </a:lvl1pPr>
          </a:lstStyle>
          <a:p>
            <a:pPr>
              <a:defRPr/>
            </a:pPr>
            <a:fld id="{46FAB01C-8A70-4D54-B5E5-061384E2EC30}" type="slidenum">
              <a:rPr lang="en-GB"/>
              <a:pPr>
                <a:defRPr/>
              </a:pPr>
              <a:t>‹#›</a:t>
            </a:fld>
            <a:endParaRPr lang="en-GB"/>
          </a:p>
        </p:txBody>
      </p:sp>
    </p:spTree>
    <p:extLst>
      <p:ext uri="{BB962C8B-B14F-4D97-AF65-F5344CB8AC3E}">
        <p14:creationId xmlns:p14="http://schemas.microsoft.com/office/powerpoint/2010/main" val="14675656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idx="10"/>
          </p:nvPr>
        </p:nvSpPr>
        <p:spPr/>
        <p:txBody>
          <a:bodyPr/>
          <a:lstStyle>
            <a:lvl1pPr defTabSz="407061" hangingPunct="0">
              <a:lnSpc>
                <a:spcPct val="93000"/>
              </a:lnSpc>
              <a:defRPr>
                <a:latin typeface="Arial" pitchFamily="34" charset="0"/>
              </a:defRPr>
            </a:lvl1pPr>
          </a:lstStyle>
          <a:p>
            <a:pPr>
              <a:defRPr/>
            </a:pPr>
            <a:fld id="{09F62D31-D1E9-462B-880B-EEE930F7F603}" type="slidenum">
              <a:rPr lang="en-GB"/>
              <a:pPr>
                <a:defRPr/>
              </a:pPr>
              <a:t>‹#›</a:t>
            </a:fld>
            <a:endParaRPr lang="en-GB"/>
          </a:p>
        </p:txBody>
      </p:sp>
    </p:spTree>
    <p:extLst>
      <p:ext uri="{BB962C8B-B14F-4D97-AF65-F5344CB8AC3E}">
        <p14:creationId xmlns:p14="http://schemas.microsoft.com/office/powerpoint/2010/main" val="42825400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83" indent="0">
              <a:buNone/>
              <a:defRPr sz="1800"/>
            </a:lvl2pPr>
            <a:lvl3pPr marL="913169" indent="0">
              <a:buNone/>
              <a:defRPr sz="1600"/>
            </a:lvl3pPr>
            <a:lvl4pPr marL="1369754" indent="0">
              <a:buNone/>
              <a:defRPr sz="1400"/>
            </a:lvl4pPr>
            <a:lvl5pPr marL="1826337" indent="0">
              <a:buNone/>
              <a:defRPr sz="1400"/>
            </a:lvl5pPr>
            <a:lvl6pPr marL="2282922" indent="0">
              <a:buNone/>
              <a:defRPr sz="1400"/>
            </a:lvl6pPr>
            <a:lvl7pPr marL="2739506" indent="0">
              <a:buNone/>
              <a:defRPr sz="1400"/>
            </a:lvl7pPr>
            <a:lvl8pPr marL="3196084" indent="0">
              <a:buNone/>
              <a:defRPr sz="1400"/>
            </a:lvl8pPr>
            <a:lvl9pPr marL="3652673" indent="0">
              <a:buNone/>
              <a:defRPr sz="1400"/>
            </a:lvl9pPr>
          </a:lstStyle>
          <a:p>
            <a:pPr lvl="0"/>
            <a:r>
              <a:rPr lang="en-US"/>
              <a:t>Click to edit Master text styles</a:t>
            </a:r>
          </a:p>
        </p:txBody>
      </p:sp>
      <p:sp>
        <p:nvSpPr>
          <p:cNvPr id="4" name="Slide Number Placeholder 3"/>
          <p:cNvSpPr>
            <a:spLocks noGrp="1"/>
          </p:cNvSpPr>
          <p:nvPr>
            <p:ph type="sldNum" idx="10"/>
          </p:nvPr>
        </p:nvSpPr>
        <p:spPr/>
        <p:txBody>
          <a:bodyPr/>
          <a:lstStyle>
            <a:lvl1pPr defTabSz="407061" hangingPunct="0">
              <a:lnSpc>
                <a:spcPct val="93000"/>
              </a:lnSpc>
              <a:defRPr>
                <a:latin typeface="Arial" pitchFamily="34" charset="0"/>
              </a:defRPr>
            </a:lvl1pPr>
          </a:lstStyle>
          <a:p>
            <a:pPr>
              <a:defRPr/>
            </a:pPr>
            <a:fld id="{6B91CE7B-3498-4CD4-B640-B866EAF512D5}" type="slidenum">
              <a:rPr lang="en-GB"/>
              <a:pPr>
                <a:defRPr/>
              </a:pPr>
              <a:t>‹#›</a:t>
            </a:fld>
            <a:endParaRPr lang="en-GB"/>
          </a:p>
        </p:txBody>
      </p:sp>
    </p:spTree>
    <p:extLst>
      <p:ext uri="{BB962C8B-B14F-4D97-AF65-F5344CB8AC3E}">
        <p14:creationId xmlns:p14="http://schemas.microsoft.com/office/powerpoint/2010/main" val="3509512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3838" cy="4516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3451" y="1600201"/>
            <a:ext cx="4033837" cy="4516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p:cNvSpPr>
            <a:spLocks noGrp="1"/>
          </p:cNvSpPr>
          <p:nvPr>
            <p:ph type="sldNum" idx="10"/>
          </p:nvPr>
        </p:nvSpPr>
        <p:spPr/>
        <p:txBody>
          <a:bodyPr/>
          <a:lstStyle>
            <a:lvl1pPr defTabSz="407061" hangingPunct="0">
              <a:lnSpc>
                <a:spcPct val="93000"/>
              </a:lnSpc>
              <a:defRPr>
                <a:latin typeface="Arial" pitchFamily="34" charset="0"/>
              </a:defRPr>
            </a:lvl1pPr>
          </a:lstStyle>
          <a:p>
            <a:pPr>
              <a:defRPr/>
            </a:pPr>
            <a:fld id="{174D8D16-6292-446D-BB36-C14B4B9224EF}" type="slidenum">
              <a:rPr lang="en-GB"/>
              <a:pPr>
                <a:defRPr/>
              </a:pPr>
              <a:t>‹#›</a:t>
            </a:fld>
            <a:endParaRPr lang="en-GB"/>
          </a:p>
        </p:txBody>
      </p:sp>
    </p:spTree>
    <p:extLst>
      <p:ext uri="{BB962C8B-B14F-4D97-AF65-F5344CB8AC3E}">
        <p14:creationId xmlns:p14="http://schemas.microsoft.com/office/powerpoint/2010/main" val="433351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83" indent="0">
              <a:buNone/>
              <a:defRPr sz="2000" b="1"/>
            </a:lvl2pPr>
            <a:lvl3pPr marL="913169" indent="0">
              <a:buNone/>
              <a:defRPr sz="1800" b="1"/>
            </a:lvl3pPr>
            <a:lvl4pPr marL="1369754" indent="0">
              <a:buNone/>
              <a:defRPr sz="1600" b="1"/>
            </a:lvl4pPr>
            <a:lvl5pPr marL="1826337" indent="0">
              <a:buNone/>
              <a:defRPr sz="1600" b="1"/>
            </a:lvl5pPr>
            <a:lvl6pPr marL="2282922" indent="0">
              <a:buNone/>
              <a:defRPr sz="1600" b="1"/>
            </a:lvl6pPr>
            <a:lvl7pPr marL="2739506" indent="0">
              <a:buNone/>
              <a:defRPr sz="1600" b="1"/>
            </a:lvl7pPr>
            <a:lvl8pPr marL="3196084" indent="0">
              <a:buNone/>
              <a:defRPr sz="1600" b="1"/>
            </a:lvl8pPr>
            <a:lvl9pPr marL="365267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83" indent="0">
              <a:buNone/>
              <a:defRPr sz="2000" b="1"/>
            </a:lvl2pPr>
            <a:lvl3pPr marL="913169" indent="0">
              <a:buNone/>
              <a:defRPr sz="1800" b="1"/>
            </a:lvl3pPr>
            <a:lvl4pPr marL="1369754" indent="0">
              <a:buNone/>
              <a:defRPr sz="1600" b="1"/>
            </a:lvl4pPr>
            <a:lvl5pPr marL="1826337" indent="0">
              <a:buNone/>
              <a:defRPr sz="1600" b="1"/>
            </a:lvl5pPr>
            <a:lvl6pPr marL="2282922" indent="0">
              <a:buNone/>
              <a:defRPr sz="1600" b="1"/>
            </a:lvl6pPr>
            <a:lvl7pPr marL="2739506" indent="0">
              <a:buNone/>
              <a:defRPr sz="1600" b="1"/>
            </a:lvl7pPr>
            <a:lvl8pPr marL="3196084" indent="0">
              <a:buNone/>
              <a:defRPr sz="1600" b="1"/>
            </a:lvl8pPr>
            <a:lvl9pPr marL="365267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idx="10"/>
          </p:nvPr>
        </p:nvSpPr>
        <p:spPr/>
        <p:txBody>
          <a:bodyPr/>
          <a:lstStyle>
            <a:lvl1pPr defTabSz="407061" hangingPunct="0">
              <a:lnSpc>
                <a:spcPct val="93000"/>
              </a:lnSpc>
              <a:defRPr>
                <a:latin typeface="Arial" pitchFamily="34" charset="0"/>
              </a:defRPr>
            </a:lvl1pPr>
          </a:lstStyle>
          <a:p>
            <a:pPr>
              <a:defRPr/>
            </a:pPr>
            <a:fld id="{E82EE0CA-AEB9-4FE5-931D-FAF88816A29E}" type="slidenum">
              <a:rPr lang="en-GB"/>
              <a:pPr>
                <a:defRPr/>
              </a:pPr>
              <a:t>‹#›</a:t>
            </a:fld>
            <a:endParaRPr lang="en-GB"/>
          </a:p>
        </p:txBody>
      </p:sp>
    </p:spTree>
    <p:extLst>
      <p:ext uri="{BB962C8B-B14F-4D97-AF65-F5344CB8AC3E}">
        <p14:creationId xmlns:p14="http://schemas.microsoft.com/office/powerpoint/2010/main" val="625723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idx="10"/>
          </p:nvPr>
        </p:nvSpPr>
        <p:spPr/>
        <p:txBody>
          <a:bodyPr/>
          <a:lstStyle>
            <a:lvl1pPr defTabSz="407061" hangingPunct="0">
              <a:lnSpc>
                <a:spcPct val="93000"/>
              </a:lnSpc>
              <a:defRPr>
                <a:latin typeface="Arial" pitchFamily="34" charset="0"/>
              </a:defRPr>
            </a:lvl1pPr>
          </a:lstStyle>
          <a:p>
            <a:pPr>
              <a:defRPr/>
            </a:pPr>
            <a:fld id="{A5F7F1F5-0452-447F-BB71-1781AFA18663}" type="slidenum">
              <a:rPr lang="en-GB"/>
              <a:pPr>
                <a:defRPr/>
              </a:pPr>
              <a:t>‹#›</a:t>
            </a:fld>
            <a:endParaRPr lang="en-GB"/>
          </a:p>
        </p:txBody>
      </p:sp>
    </p:spTree>
    <p:extLst>
      <p:ext uri="{BB962C8B-B14F-4D97-AF65-F5344CB8AC3E}">
        <p14:creationId xmlns:p14="http://schemas.microsoft.com/office/powerpoint/2010/main" val="41425105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defTabSz="407061" hangingPunct="0">
              <a:lnSpc>
                <a:spcPct val="93000"/>
              </a:lnSpc>
              <a:defRPr>
                <a:latin typeface="Arial" pitchFamily="34" charset="0"/>
              </a:defRPr>
            </a:lvl1pPr>
          </a:lstStyle>
          <a:p>
            <a:pPr>
              <a:defRPr/>
            </a:pPr>
            <a:fld id="{55E20404-F37C-450A-8559-A57E282A24EE}" type="slidenum">
              <a:rPr lang="en-GB"/>
              <a:pPr>
                <a:defRPr/>
              </a:pPr>
              <a:t>‹#›</a:t>
            </a:fld>
            <a:endParaRPr lang="en-GB"/>
          </a:p>
        </p:txBody>
      </p:sp>
    </p:spTree>
    <p:extLst>
      <p:ext uri="{BB962C8B-B14F-4D97-AF65-F5344CB8AC3E}">
        <p14:creationId xmlns:p14="http://schemas.microsoft.com/office/powerpoint/2010/main" val="1933040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7"/>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15" rIns="45715"/>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Footer Placeholder 21"/>
          <p:cNvSpPr>
            <a:spLocks noGrp="1"/>
          </p:cNvSpPr>
          <p:nvPr>
            <p:ph type="ftr" sz="quarter" idx="10"/>
          </p:nvPr>
        </p:nvSpPr>
        <p:spPr>
          <a:xfrm>
            <a:off x="2667000" y="6356351"/>
            <a:ext cx="3352800" cy="365125"/>
          </a:xfrm>
          <a:prstGeom prst="rect">
            <a:avLst/>
          </a:prstGeom>
        </p:spPr>
        <p:txBody>
          <a:bodyPr lIns="91430" tIns="45715" rIns="91430" bIns="45715"/>
          <a:lstStyle>
            <a:lvl1pPr>
              <a:defRPr/>
            </a:lvl1pPr>
          </a:lstStyle>
          <a:p>
            <a:pPr>
              <a:defRPr/>
            </a:pPr>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83" indent="0">
              <a:buNone/>
              <a:defRPr sz="1200"/>
            </a:lvl2pPr>
            <a:lvl3pPr marL="913169" indent="0">
              <a:buNone/>
              <a:defRPr sz="1000"/>
            </a:lvl3pPr>
            <a:lvl4pPr marL="1369754" indent="0">
              <a:buNone/>
              <a:defRPr sz="900"/>
            </a:lvl4pPr>
            <a:lvl5pPr marL="1826337" indent="0">
              <a:buNone/>
              <a:defRPr sz="900"/>
            </a:lvl5pPr>
            <a:lvl6pPr marL="2282922" indent="0">
              <a:buNone/>
              <a:defRPr sz="900"/>
            </a:lvl6pPr>
            <a:lvl7pPr marL="2739506" indent="0">
              <a:buNone/>
              <a:defRPr sz="900"/>
            </a:lvl7pPr>
            <a:lvl8pPr marL="3196084" indent="0">
              <a:buNone/>
              <a:defRPr sz="900"/>
            </a:lvl8pPr>
            <a:lvl9pPr marL="3652673" indent="0">
              <a:buNone/>
              <a:defRPr sz="900"/>
            </a:lvl9pPr>
          </a:lstStyle>
          <a:p>
            <a:pPr lvl="0"/>
            <a:r>
              <a:rPr lang="en-US"/>
              <a:t>Click to edit Master text styles</a:t>
            </a:r>
          </a:p>
        </p:txBody>
      </p:sp>
      <p:sp>
        <p:nvSpPr>
          <p:cNvPr id="5" name="Slide Number Placeholder 4"/>
          <p:cNvSpPr>
            <a:spLocks noGrp="1"/>
          </p:cNvSpPr>
          <p:nvPr>
            <p:ph type="sldNum" idx="10"/>
          </p:nvPr>
        </p:nvSpPr>
        <p:spPr/>
        <p:txBody>
          <a:bodyPr/>
          <a:lstStyle>
            <a:lvl1pPr defTabSz="407061" hangingPunct="0">
              <a:lnSpc>
                <a:spcPct val="93000"/>
              </a:lnSpc>
              <a:defRPr>
                <a:latin typeface="Arial" pitchFamily="34" charset="0"/>
              </a:defRPr>
            </a:lvl1pPr>
          </a:lstStyle>
          <a:p>
            <a:pPr>
              <a:defRPr/>
            </a:pPr>
            <a:fld id="{1A10385C-F7DB-4B94-8AE0-8621C2220EFA}" type="slidenum">
              <a:rPr lang="en-GB"/>
              <a:pPr>
                <a:defRPr/>
              </a:pPr>
              <a:t>‹#›</a:t>
            </a:fld>
            <a:endParaRPr lang="en-GB"/>
          </a:p>
        </p:txBody>
      </p:sp>
    </p:spTree>
    <p:extLst>
      <p:ext uri="{BB962C8B-B14F-4D97-AF65-F5344CB8AC3E}">
        <p14:creationId xmlns:p14="http://schemas.microsoft.com/office/powerpoint/2010/main" val="16028407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83" indent="0">
              <a:buNone/>
              <a:defRPr sz="2800"/>
            </a:lvl2pPr>
            <a:lvl3pPr marL="913169" indent="0">
              <a:buNone/>
              <a:defRPr sz="2400"/>
            </a:lvl3pPr>
            <a:lvl4pPr marL="1369754" indent="0">
              <a:buNone/>
              <a:defRPr sz="2000"/>
            </a:lvl4pPr>
            <a:lvl5pPr marL="1826337" indent="0">
              <a:buNone/>
              <a:defRPr sz="2000"/>
            </a:lvl5pPr>
            <a:lvl6pPr marL="2282922" indent="0">
              <a:buNone/>
              <a:defRPr sz="2000"/>
            </a:lvl6pPr>
            <a:lvl7pPr marL="2739506" indent="0">
              <a:buNone/>
              <a:defRPr sz="2000"/>
            </a:lvl7pPr>
            <a:lvl8pPr marL="3196084" indent="0">
              <a:buNone/>
              <a:defRPr sz="2000"/>
            </a:lvl8pPr>
            <a:lvl9pPr marL="3652673"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83" indent="0">
              <a:buNone/>
              <a:defRPr sz="1200"/>
            </a:lvl2pPr>
            <a:lvl3pPr marL="913169" indent="0">
              <a:buNone/>
              <a:defRPr sz="1000"/>
            </a:lvl3pPr>
            <a:lvl4pPr marL="1369754" indent="0">
              <a:buNone/>
              <a:defRPr sz="900"/>
            </a:lvl4pPr>
            <a:lvl5pPr marL="1826337" indent="0">
              <a:buNone/>
              <a:defRPr sz="900"/>
            </a:lvl5pPr>
            <a:lvl6pPr marL="2282922" indent="0">
              <a:buNone/>
              <a:defRPr sz="900"/>
            </a:lvl6pPr>
            <a:lvl7pPr marL="2739506" indent="0">
              <a:buNone/>
              <a:defRPr sz="900"/>
            </a:lvl7pPr>
            <a:lvl8pPr marL="3196084" indent="0">
              <a:buNone/>
              <a:defRPr sz="900"/>
            </a:lvl8pPr>
            <a:lvl9pPr marL="3652673" indent="0">
              <a:buNone/>
              <a:defRPr sz="900"/>
            </a:lvl9pPr>
          </a:lstStyle>
          <a:p>
            <a:pPr lvl="0"/>
            <a:r>
              <a:rPr lang="en-US"/>
              <a:t>Click to edit Master text styles</a:t>
            </a:r>
          </a:p>
        </p:txBody>
      </p:sp>
      <p:sp>
        <p:nvSpPr>
          <p:cNvPr id="5" name="Slide Number Placeholder 4"/>
          <p:cNvSpPr>
            <a:spLocks noGrp="1"/>
          </p:cNvSpPr>
          <p:nvPr>
            <p:ph type="sldNum" idx="10"/>
          </p:nvPr>
        </p:nvSpPr>
        <p:spPr/>
        <p:txBody>
          <a:bodyPr/>
          <a:lstStyle>
            <a:lvl1pPr defTabSz="407061" hangingPunct="0">
              <a:lnSpc>
                <a:spcPct val="93000"/>
              </a:lnSpc>
              <a:defRPr>
                <a:latin typeface="Arial" pitchFamily="34" charset="0"/>
              </a:defRPr>
            </a:lvl1pPr>
          </a:lstStyle>
          <a:p>
            <a:pPr>
              <a:defRPr/>
            </a:pPr>
            <a:fld id="{9B8F743F-79BF-425D-A339-BDA40376A194}" type="slidenum">
              <a:rPr lang="en-GB"/>
              <a:pPr>
                <a:defRPr/>
              </a:pPr>
              <a:t>‹#›</a:t>
            </a:fld>
            <a:endParaRPr lang="en-GB"/>
          </a:p>
        </p:txBody>
      </p:sp>
    </p:spTree>
    <p:extLst>
      <p:ext uri="{BB962C8B-B14F-4D97-AF65-F5344CB8AC3E}">
        <p14:creationId xmlns:p14="http://schemas.microsoft.com/office/powerpoint/2010/main" val="824153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idx="10"/>
          </p:nvPr>
        </p:nvSpPr>
        <p:spPr/>
        <p:txBody>
          <a:bodyPr/>
          <a:lstStyle>
            <a:lvl1pPr defTabSz="407061" hangingPunct="0">
              <a:lnSpc>
                <a:spcPct val="93000"/>
              </a:lnSpc>
              <a:defRPr>
                <a:latin typeface="Arial" pitchFamily="34" charset="0"/>
              </a:defRPr>
            </a:lvl1pPr>
          </a:lstStyle>
          <a:p>
            <a:pPr>
              <a:defRPr/>
            </a:pPr>
            <a:fld id="{B6A7BB0E-82C7-46A1-8E26-647185F6FD35}" type="slidenum">
              <a:rPr lang="en-GB"/>
              <a:pPr>
                <a:defRPr/>
              </a:pPr>
              <a:t>‹#›</a:t>
            </a:fld>
            <a:endParaRPr lang="en-GB"/>
          </a:p>
        </p:txBody>
      </p:sp>
    </p:spTree>
    <p:extLst>
      <p:ext uri="{BB962C8B-B14F-4D97-AF65-F5344CB8AC3E}">
        <p14:creationId xmlns:p14="http://schemas.microsoft.com/office/powerpoint/2010/main" val="10523103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274642"/>
            <a:ext cx="2054225" cy="5842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2"/>
            <a:ext cx="6013450" cy="584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idx="10"/>
          </p:nvPr>
        </p:nvSpPr>
        <p:spPr/>
        <p:txBody>
          <a:bodyPr/>
          <a:lstStyle>
            <a:lvl1pPr defTabSz="407061" hangingPunct="0">
              <a:lnSpc>
                <a:spcPct val="93000"/>
              </a:lnSpc>
              <a:defRPr>
                <a:latin typeface="Arial" pitchFamily="34" charset="0"/>
              </a:defRPr>
            </a:lvl1pPr>
          </a:lstStyle>
          <a:p>
            <a:pPr>
              <a:defRPr/>
            </a:pPr>
            <a:fld id="{09D22E8D-A33E-4C87-A13F-CAE6674DAA7F}" type="slidenum">
              <a:rPr lang="en-GB"/>
              <a:pPr>
                <a:defRPr/>
              </a:pPr>
              <a:t>‹#›</a:t>
            </a:fld>
            <a:endParaRPr lang="en-GB"/>
          </a:p>
        </p:txBody>
      </p:sp>
    </p:spTree>
    <p:extLst>
      <p:ext uri="{BB962C8B-B14F-4D97-AF65-F5344CB8AC3E}">
        <p14:creationId xmlns:p14="http://schemas.microsoft.com/office/powerpoint/2010/main" val="12951783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Tree>
    <p:extLst>
      <p:ext uri="{BB962C8B-B14F-4D97-AF65-F5344CB8AC3E}">
        <p14:creationId xmlns:p14="http://schemas.microsoft.com/office/powerpoint/2010/main" val="25843288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1"/>
          <p:cNvSpPr>
            <a:spLocks noGrp="1"/>
          </p:cNvSpPr>
          <p:nvPr>
            <p:ph type="ftr" sz="quarter" idx="10"/>
          </p:nvPr>
        </p:nvSpPr>
        <p:spPr>
          <a:xfrm>
            <a:off x="2667000" y="6356350"/>
            <a:ext cx="3352800" cy="365125"/>
          </a:xfrm>
          <a:prstGeom prst="rect">
            <a:avLst/>
          </a:prstGeom>
        </p:spPr>
        <p:txBody>
          <a:bodyPr/>
          <a:lstStyle>
            <a:lvl1pPr defTabSz="914400">
              <a:buClrTx/>
              <a:buSzTx/>
              <a:buFontTx/>
              <a:buNone/>
              <a:defRPr>
                <a:solidFill>
                  <a:prstClr val="white"/>
                </a:solidFill>
                <a:ea typeface="+mn-ea"/>
                <a:cs typeface="Arial" pitchFamily="34" charset="0"/>
              </a:defRPr>
            </a:lvl1pPr>
          </a:lstStyle>
          <a:p>
            <a:pPr>
              <a:defRPr/>
            </a:pPr>
            <a:endParaRPr lang="en-GB"/>
          </a:p>
        </p:txBody>
      </p:sp>
    </p:spTree>
    <p:extLst>
      <p:ext uri="{BB962C8B-B14F-4D97-AF65-F5344CB8AC3E}">
        <p14:creationId xmlns:p14="http://schemas.microsoft.com/office/powerpoint/2010/main" val="902087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Footer Placeholder 21"/>
          <p:cNvSpPr>
            <a:spLocks noGrp="1"/>
          </p:cNvSpPr>
          <p:nvPr>
            <p:ph type="ftr" sz="quarter" idx="10"/>
          </p:nvPr>
        </p:nvSpPr>
        <p:spPr>
          <a:xfrm>
            <a:off x="2667000" y="6356350"/>
            <a:ext cx="3352800" cy="365125"/>
          </a:xfrm>
          <a:prstGeom prst="rect">
            <a:avLst/>
          </a:prstGeom>
        </p:spPr>
        <p:txBody>
          <a:bodyPr/>
          <a:lstStyle>
            <a:lvl1pPr defTabSz="914400">
              <a:buClrTx/>
              <a:buSzTx/>
              <a:buFontTx/>
              <a:buNone/>
              <a:defRPr>
                <a:solidFill>
                  <a:prstClr val="white"/>
                </a:solidFill>
                <a:ea typeface="+mn-ea"/>
                <a:cs typeface="Arial" pitchFamily="34" charset="0"/>
              </a:defRPr>
            </a:lvl1pPr>
          </a:lstStyle>
          <a:p>
            <a:pPr>
              <a:defRPr/>
            </a:pPr>
            <a:endParaRPr lang="en-GB"/>
          </a:p>
        </p:txBody>
      </p:sp>
    </p:spTree>
    <p:extLst>
      <p:ext uri="{BB962C8B-B14F-4D97-AF65-F5344CB8AC3E}">
        <p14:creationId xmlns:p14="http://schemas.microsoft.com/office/powerpoint/2010/main" val="34779398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21"/>
          <p:cNvSpPr>
            <a:spLocks noGrp="1"/>
          </p:cNvSpPr>
          <p:nvPr>
            <p:ph type="ftr" sz="quarter" idx="10"/>
          </p:nvPr>
        </p:nvSpPr>
        <p:spPr>
          <a:xfrm>
            <a:off x="2667000" y="6356350"/>
            <a:ext cx="3352800" cy="365125"/>
          </a:xfrm>
          <a:prstGeom prst="rect">
            <a:avLst/>
          </a:prstGeom>
        </p:spPr>
        <p:txBody>
          <a:bodyPr/>
          <a:lstStyle>
            <a:lvl1pPr defTabSz="914400">
              <a:buClrTx/>
              <a:buSzTx/>
              <a:buFontTx/>
              <a:buNone/>
              <a:defRPr>
                <a:solidFill>
                  <a:prstClr val="white"/>
                </a:solidFill>
                <a:ea typeface="+mn-ea"/>
                <a:cs typeface="Arial" pitchFamily="34" charset="0"/>
              </a:defRPr>
            </a:lvl1pPr>
          </a:lstStyle>
          <a:p>
            <a:pPr>
              <a:defRPr/>
            </a:pPr>
            <a:endParaRPr lang="en-GB"/>
          </a:p>
        </p:txBody>
      </p:sp>
    </p:spTree>
    <p:extLst>
      <p:ext uri="{BB962C8B-B14F-4D97-AF65-F5344CB8AC3E}">
        <p14:creationId xmlns:p14="http://schemas.microsoft.com/office/powerpoint/2010/main" val="14689088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21"/>
          <p:cNvSpPr>
            <a:spLocks noGrp="1"/>
          </p:cNvSpPr>
          <p:nvPr>
            <p:ph type="ftr" sz="quarter" idx="10"/>
          </p:nvPr>
        </p:nvSpPr>
        <p:spPr>
          <a:xfrm>
            <a:off x="2667000" y="6356350"/>
            <a:ext cx="3352800" cy="365125"/>
          </a:xfrm>
          <a:prstGeom prst="rect">
            <a:avLst/>
          </a:prstGeom>
        </p:spPr>
        <p:txBody>
          <a:bodyPr/>
          <a:lstStyle>
            <a:lvl1pPr defTabSz="914400">
              <a:buClrTx/>
              <a:buSzTx/>
              <a:buFontTx/>
              <a:buNone/>
              <a:defRPr>
                <a:solidFill>
                  <a:prstClr val="white"/>
                </a:solidFill>
                <a:ea typeface="+mn-ea"/>
                <a:cs typeface="Arial" pitchFamily="34" charset="0"/>
              </a:defRPr>
            </a:lvl1pPr>
          </a:lstStyle>
          <a:p>
            <a:pPr>
              <a:defRPr/>
            </a:pPr>
            <a:endParaRPr lang="en-GB"/>
          </a:p>
        </p:txBody>
      </p:sp>
    </p:spTree>
    <p:extLst>
      <p:ext uri="{BB962C8B-B14F-4D97-AF65-F5344CB8AC3E}">
        <p14:creationId xmlns:p14="http://schemas.microsoft.com/office/powerpoint/2010/main" val="34622896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Footer Placeholder 21"/>
          <p:cNvSpPr>
            <a:spLocks noGrp="1"/>
          </p:cNvSpPr>
          <p:nvPr>
            <p:ph type="ftr" sz="quarter" idx="10"/>
          </p:nvPr>
        </p:nvSpPr>
        <p:spPr>
          <a:xfrm>
            <a:off x="2667000" y="6356350"/>
            <a:ext cx="3352800" cy="365125"/>
          </a:xfrm>
          <a:prstGeom prst="rect">
            <a:avLst/>
          </a:prstGeom>
        </p:spPr>
        <p:txBody>
          <a:bodyPr/>
          <a:lstStyle>
            <a:lvl1pPr defTabSz="914400">
              <a:buClrTx/>
              <a:buSzTx/>
              <a:buFontTx/>
              <a:buNone/>
              <a:defRPr>
                <a:solidFill>
                  <a:prstClr val="white"/>
                </a:solidFill>
                <a:ea typeface="+mn-ea"/>
                <a:cs typeface="Arial" pitchFamily="34" charset="0"/>
              </a:defRPr>
            </a:lvl1pPr>
          </a:lstStyle>
          <a:p>
            <a:pPr>
              <a:defRPr/>
            </a:pPr>
            <a:endParaRPr lang="en-GB"/>
          </a:p>
        </p:txBody>
      </p:sp>
    </p:spTree>
    <p:extLst>
      <p:ext uri="{BB962C8B-B14F-4D97-AF65-F5344CB8AC3E}">
        <p14:creationId xmlns:p14="http://schemas.microsoft.com/office/powerpoint/2010/main" val="3611254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21"/>
          <p:cNvSpPr>
            <a:spLocks noGrp="1"/>
          </p:cNvSpPr>
          <p:nvPr>
            <p:ph type="ftr" sz="quarter" idx="10"/>
          </p:nvPr>
        </p:nvSpPr>
        <p:spPr>
          <a:xfrm>
            <a:off x="2667000" y="6356351"/>
            <a:ext cx="3352800" cy="365125"/>
          </a:xfrm>
          <a:prstGeom prst="rect">
            <a:avLst/>
          </a:prstGeom>
        </p:spPr>
        <p:txBody>
          <a:bodyPr lIns="91430" tIns="45715" rIns="91430" bIns="45715"/>
          <a:lstStyle>
            <a:lvl1pPr>
              <a:defRPr/>
            </a:lvl1pPr>
          </a:lstStyle>
          <a:p>
            <a:pPr>
              <a:defRPr/>
            </a:pP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1"/>
          <p:cNvSpPr>
            <a:spLocks noGrp="1"/>
          </p:cNvSpPr>
          <p:nvPr>
            <p:ph type="ftr" sz="quarter" idx="10"/>
          </p:nvPr>
        </p:nvSpPr>
        <p:spPr>
          <a:xfrm>
            <a:off x="2667000" y="6356350"/>
            <a:ext cx="3352800" cy="365125"/>
          </a:xfrm>
          <a:prstGeom prst="rect">
            <a:avLst/>
          </a:prstGeom>
        </p:spPr>
        <p:txBody>
          <a:bodyPr/>
          <a:lstStyle>
            <a:lvl1pPr defTabSz="914400">
              <a:buClrTx/>
              <a:buSzTx/>
              <a:buFontTx/>
              <a:buNone/>
              <a:defRPr>
                <a:solidFill>
                  <a:prstClr val="white"/>
                </a:solidFill>
                <a:ea typeface="+mn-ea"/>
                <a:cs typeface="Arial" pitchFamily="34" charset="0"/>
              </a:defRPr>
            </a:lvl1pPr>
          </a:lstStyle>
          <a:p>
            <a:pPr>
              <a:defRPr/>
            </a:pPr>
            <a:endParaRPr lang="en-GB"/>
          </a:p>
        </p:txBody>
      </p:sp>
    </p:spTree>
    <p:extLst>
      <p:ext uri="{BB962C8B-B14F-4D97-AF65-F5344CB8AC3E}">
        <p14:creationId xmlns:p14="http://schemas.microsoft.com/office/powerpoint/2010/main" val="20902491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21"/>
          <p:cNvSpPr>
            <a:spLocks noGrp="1"/>
          </p:cNvSpPr>
          <p:nvPr>
            <p:ph type="ftr" sz="quarter" idx="10"/>
          </p:nvPr>
        </p:nvSpPr>
        <p:spPr>
          <a:xfrm>
            <a:off x="2667000" y="6356350"/>
            <a:ext cx="3352800" cy="365125"/>
          </a:xfrm>
          <a:prstGeom prst="rect">
            <a:avLst/>
          </a:prstGeom>
        </p:spPr>
        <p:txBody>
          <a:bodyPr/>
          <a:lstStyle>
            <a:lvl1pPr defTabSz="914400">
              <a:buClrTx/>
              <a:buSzTx/>
              <a:buFontTx/>
              <a:buNone/>
              <a:defRPr>
                <a:solidFill>
                  <a:prstClr val="white"/>
                </a:solidFill>
                <a:ea typeface="+mn-ea"/>
                <a:cs typeface="Arial" pitchFamily="34" charset="0"/>
              </a:defRPr>
            </a:lvl1pPr>
          </a:lstStyle>
          <a:p>
            <a:pPr>
              <a:defRPr/>
            </a:pPr>
            <a:endParaRPr lang="en-GB"/>
          </a:p>
        </p:txBody>
      </p:sp>
    </p:spTree>
    <p:extLst>
      <p:ext uri="{BB962C8B-B14F-4D97-AF65-F5344CB8AC3E}">
        <p14:creationId xmlns:p14="http://schemas.microsoft.com/office/powerpoint/2010/main" val="9024919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white"/>
              </a:solidFill>
              <a:latin typeface="Constanti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a:xfrm>
            <a:off x="6286500" y="6286500"/>
            <a:ext cx="2133600" cy="365125"/>
          </a:xfrm>
          <a:prstGeom prst="rect">
            <a:avLst/>
          </a:prstGeom>
        </p:spPr>
        <p:txBody>
          <a:bodyPr/>
          <a:lstStyle>
            <a:lvl1pPr defTabSz="914400" eaLnBrk="0" hangingPunct="0">
              <a:buClrTx/>
              <a:buSzTx/>
              <a:buFontTx/>
              <a:buNone/>
              <a:defRPr>
                <a:solidFill>
                  <a:prstClr val="white"/>
                </a:solidFill>
                <a:latin typeface="Arial" charset="0"/>
                <a:ea typeface="+mn-ea"/>
                <a:cs typeface="+mn-cs"/>
              </a:defRPr>
            </a:lvl1pPr>
          </a:lstStyle>
          <a:p>
            <a:pPr>
              <a:defRPr/>
            </a:pPr>
            <a:endParaRPr lang="en-US"/>
          </a:p>
        </p:txBody>
      </p:sp>
      <p:sp>
        <p:nvSpPr>
          <p:cNvPr id="9" name="Footer Placeholder 5"/>
          <p:cNvSpPr>
            <a:spLocks noGrp="1"/>
          </p:cNvSpPr>
          <p:nvPr>
            <p:ph type="ftr" sz="quarter" idx="11"/>
          </p:nvPr>
        </p:nvSpPr>
        <p:spPr>
          <a:xfrm>
            <a:off x="2667000" y="6356350"/>
            <a:ext cx="3352800" cy="365125"/>
          </a:xfrm>
          <a:prstGeom prst="rect">
            <a:avLst/>
          </a:prstGeom>
        </p:spPr>
        <p:txBody>
          <a:bodyPr/>
          <a:lstStyle>
            <a:lvl1pPr defTabSz="914400">
              <a:buClrTx/>
              <a:buSzTx/>
              <a:buFontTx/>
              <a:buNone/>
              <a:defRPr>
                <a:solidFill>
                  <a:prstClr val="white"/>
                </a:solidFill>
                <a:ea typeface="+mn-ea"/>
                <a:cs typeface="Arial" pitchFamily="34" charset="0"/>
              </a:defRPr>
            </a:lvl1pPr>
          </a:lstStyle>
          <a:p>
            <a:pPr>
              <a:defRPr/>
            </a:pPr>
            <a:endParaRPr lang="en-GB"/>
          </a:p>
        </p:txBody>
      </p:sp>
      <p:sp>
        <p:nvSpPr>
          <p:cNvPr id="10" name="Slide Number Placeholder 6"/>
          <p:cNvSpPr>
            <a:spLocks noGrp="1"/>
          </p:cNvSpPr>
          <p:nvPr>
            <p:ph type="sldNum" sz="quarter" idx="12"/>
          </p:nvPr>
        </p:nvSpPr>
        <p:spPr>
          <a:xfrm>
            <a:off x="8077200" y="6356350"/>
            <a:ext cx="609600" cy="365125"/>
          </a:xfrm>
          <a:prstGeom prst="rect">
            <a:avLst/>
          </a:prstGeom>
        </p:spPr>
        <p:txBody>
          <a:bodyPr/>
          <a:lstStyle>
            <a:lvl1pPr defTabSz="914400" eaLnBrk="0" hangingPunct="0">
              <a:buClrTx/>
              <a:buSzTx/>
              <a:buFontTx/>
              <a:buNone/>
              <a:defRPr>
                <a:solidFill>
                  <a:prstClr val="white"/>
                </a:solidFill>
                <a:latin typeface="Arial" charset="0"/>
                <a:ea typeface="+mn-ea"/>
                <a:cs typeface="+mn-cs"/>
              </a:defRPr>
            </a:lvl1pPr>
          </a:lstStyle>
          <a:p>
            <a:pPr>
              <a:defRPr/>
            </a:pPr>
            <a:r>
              <a:rPr lang="en-US"/>
              <a:t>e</a:t>
            </a:r>
          </a:p>
        </p:txBody>
      </p:sp>
    </p:spTree>
    <p:extLst>
      <p:ext uri="{BB962C8B-B14F-4D97-AF65-F5344CB8AC3E}">
        <p14:creationId xmlns:p14="http://schemas.microsoft.com/office/powerpoint/2010/main" val="37044486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0" y="6286500"/>
            <a:ext cx="2133600" cy="365125"/>
          </a:xfrm>
          <a:prstGeom prst="rect">
            <a:avLst/>
          </a:prstGeom>
        </p:spPr>
        <p:txBody>
          <a:bodyPr/>
          <a:lstStyle>
            <a:lvl1pPr defTabSz="914400" eaLnBrk="0" hangingPunct="0">
              <a:buClrTx/>
              <a:buSzTx/>
              <a:buFontTx/>
              <a:buNone/>
              <a:defRPr>
                <a:solidFill>
                  <a:prstClr val="white"/>
                </a:solidFill>
                <a:latin typeface="Arial" charset="0"/>
                <a:ea typeface="+mn-ea"/>
                <a:cs typeface="+mn-cs"/>
              </a:defRPr>
            </a:lvl1pPr>
          </a:lstStyle>
          <a:p>
            <a:pPr>
              <a:defRPr/>
            </a:pPr>
            <a:r>
              <a:rPr lang="en-US"/>
              <a:t>Jonathan Tedds</a:t>
            </a: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lvl1pPr defTabSz="914400">
              <a:buClrTx/>
              <a:buSzTx/>
              <a:buFontTx/>
              <a:buNone/>
              <a:defRPr>
                <a:solidFill>
                  <a:prstClr val="white"/>
                </a:solidFill>
                <a:ea typeface="+mn-ea"/>
                <a:cs typeface="Arial" pitchFamily="34" charset="0"/>
              </a:defRPr>
            </a:lvl1pPr>
          </a:lstStyle>
          <a:p>
            <a:pPr>
              <a:defRPr/>
            </a:pPr>
            <a:endParaRPr lang="en-GB"/>
          </a:p>
        </p:txBody>
      </p:sp>
      <p:sp>
        <p:nvSpPr>
          <p:cNvPr id="6" name="Slide Number Placeholder 5"/>
          <p:cNvSpPr>
            <a:spLocks noGrp="1"/>
          </p:cNvSpPr>
          <p:nvPr>
            <p:ph type="sldNum" sz="quarter" idx="12"/>
          </p:nvPr>
        </p:nvSpPr>
        <p:spPr>
          <a:xfrm>
            <a:off x="6357938" y="6357938"/>
            <a:ext cx="2471737" cy="365125"/>
          </a:xfrm>
          <a:prstGeom prst="rect">
            <a:avLst/>
          </a:prstGeom>
        </p:spPr>
        <p:txBody>
          <a:bodyPr/>
          <a:lstStyle>
            <a:lvl1pPr defTabSz="914400" eaLnBrk="0" hangingPunct="0">
              <a:buClrTx/>
              <a:buSzTx/>
              <a:buFontTx/>
              <a:buNone/>
              <a:defRPr>
                <a:solidFill>
                  <a:prstClr val="white"/>
                </a:solidFill>
                <a:latin typeface="Arial" charset="0"/>
                <a:ea typeface="+mn-ea"/>
                <a:cs typeface="+mn-cs"/>
              </a:defRPr>
            </a:lvl1pPr>
          </a:lstStyle>
          <a:p>
            <a:pPr>
              <a:defRPr/>
            </a:pPr>
            <a:r>
              <a:rPr lang="en-US"/>
              <a:t>Enabling VO Science</a:t>
            </a:r>
          </a:p>
        </p:txBody>
      </p:sp>
    </p:spTree>
    <p:extLst>
      <p:ext uri="{BB962C8B-B14F-4D97-AF65-F5344CB8AC3E}">
        <p14:creationId xmlns:p14="http://schemas.microsoft.com/office/powerpoint/2010/main" val="91602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0" y="6286500"/>
            <a:ext cx="2133600" cy="365125"/>
          </a:xfrm>
          <a:prstGeom prst="rect">
            <a:avLst/>
          </a:prstGeom>
        </p:spPr>
        <p:txBody>
          <a:bodyPr/>
          <a:lstStyle>
            <a:lvl1pPr defTabSz="914400" eaLnBrk="0" hangingPunct="0">
              <a:buClrTx/>
              <a:buSzTx/>
              <a:buFontTx/>
              <a:buNone/>
              <a:defRPr>
                <a:solidFill>
                  <a:prstClr val="white"/>
                </a:solidFill>
                <a:latin typeface="Arial" charset="0"/>
                <a:ea typeface="+mn-ea"/>
                <a:cs typeface="+mn-cs"/>
              </a:defRPr>
            </a:lvl1pPr>
          </a:lstStyle>
          <a:p>
            <a:pPr>
              <a:defRPr/>
            </a:pPr>
            <a:r>
              <a:rPr lang="en-US"/>
              <a:t>Jonathan Tedds</a:t>
            </a: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lvl1pPr defTabSz="914400">
              <a:buClrTx/>
              <a:buSzTx/>
              <a:buFontTx/>
              <a:buNone/>
              <a:defRPr>
                <a:solidFill>
                  <a:prstClr val="white"/>
                </a:solidFill>
                <a:ea typeface="+mn-ea"/>
                <a:cs typeface="Arial" pitchFamily="34" charset="0"/>
              </a:defRPr>
            </a:lvl1pPr>
          </a:lstStyle>
          <a:p>
            <a:pPr>
              <a:defRPr/>
            </a:pPr>
            <a:endParaRPr lang="en-GB"/>
          </a:p>
        </p:txBody>
      </p:sp>
      <p:sp>
        <p:nvSpPr>
          <p:cNvPr id="6" name="Slide Number Placeholder 5"/>
          <p:cNvSpPr>
            <a:spLocks noGrp="1"/>
          </p:cNvSpPr>
          <p:nvPr>
            <p:ph type="sldNum" sz="quarter" idx="12"/>
          </p:nvPr>
        </p:nvSpPr>
        <p:spPr>
          <a:xfrm>
            <a:off x="6357938" y="6357938"/>
            <a:ext cx="2471737" cy="365125"/>
          </a:xfrm>
          <a:prstGeom prst="rect">
            <a:avLst/>
          </a:prstGeom>
        </p:spPr>
        <p:txBody>
          <a:bodyPr/>
          <a:lstStyle>
            <a:lvl1pPr defTabSz="914400" eaLnBrk="0" hangingPunct="0">
              <a:buClrTx/>
              <a:buSzTx/>
              <a:buFontTx/>
              <a:buNone/>
              <a:defRPr>
                <a:solidFill>
                  <a:prstClr val="white"/>
                </a:solidFill>
                <a:latin typeface="Arial" charset="0"/>
                <a:ea typeface="+mn-ea"/>
                <a:cs typeface="+mn-cs"/>
              </a:defRPr>
            </a:lvl1pPr>
          </a:lstStyle>
          <a:p>
            <a:pPr>
              <a:defRPr/>
            </a:pPr>
            <a:r>
              <a:rPr lang="en-US"/>
              <a:t>Enabling VO Science</a:t>
            </a:r>
          </a:p>
        </p:txBody>
      </p:sp>
    </p:spTree>
    <p:extLst>
      <p:ext uri="{BB962C8B-B14F-4D97-AF65-F5344CB8AC3E}">
        <p14:creationId xmlns:p14="http://schemas.microsoft.com/office/powerpoint/2010/main" val="31065191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55650" y="0"/>
            <a:ext cx="8388350" cy="5969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68313" y="981075"/>
            <a:ext cx="8229600" cy="4968875"/>
          </a:xfrm>
        </p:spPr>
        <p:txBody>
          <a:bodyPr/>
          <a:lstStyle/>
          <a:p>
            <a:pPr lvl="0"/>
            <a:endParaRPr lang="en-GB" noProof="0"/>
          </a:p>
        </p:txBody>
      </p:sp>
    </p:spTree>
    <p:extLst>
      <p:ext uri="{BB962C8B-B14F-4D97-AF65-F5344CB8AC3E}">
        <p14:creationId xmlns:p14="http://schemas.microsoft.com/office/powerpoint/2010/main" val="5811411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49263">
              <a:buClr>
                <a:srgbClr val="000000"/>
              </a:buClr>
              <a:buSzPct val="100000"/>
              <a:buFont typeface="Times New Roman" pitchFamily="18" charset="0"/>
              <a:buNone/>
              <a:defRPr>
                <a:ea typeface="DejaVu Sans" pitchFamily="34" charset="0"/>
                <a:cs typeface="DejaVu Sans" pitchFamily="34" charset="0"/>
              </a:defRPr>
            </a:lvl1pPr>
          </a:lstStyle>
          <a:p>
            <a:pPr>
              <a:defRPr/>
            </a:pPr>
            <a:fld id="{D137E9DD-AE9D-4600-AD2C-EAF736440764}" type="datetimeFigureOut">
              <a:rPr lang="en-US"/>
              <a:pPr>
                <a:defRPr/>
              </a:pPr>
              <a:t>2/7/2012</a:t>
            </a:fld>
            <a:endParaRPr lang="en-US"/>
          </a:p>
        </p:txBody>
      </p:sp>
      <p:sp>
        <p:nvSpPr>
          <p:cNvPr id="5" name="Footer Placeholder 4"/>
          <p:cNvSpPr>
            <a:spLocks noGrp="1"/>
          </p:cNvSpPr>
          <p:nvPr>
            <p:ph type="ftr" sz="quarter" idx="11"/>
          </p:nvPr>
        </p:nvSpPr>
        <p:spPr/>
        <p:txBody>
          <a:bodyPr/>
          <a:lstStyle>
            <a:lvl1pPr defTabSz="449263">
              <a:buClr>
                <a:srgbClr val="000000"/>
              </a:buClr>
              <a:buSzPct val="100000"/>
              <a:buFont typeface="Times New Roman" pitchFamily="18" charset="0"/>
              <a:buNone/>
              <a:defRPr>
                <a:ea typeface="DejaVu Sans" pitchFamily="34" charset="0"/>
                <a:cs typeface="DejaVu Sans"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49263">
              <a:buClr>
                <a:srgbClr val="000000"/>
              </a:buClr>
              <a:buSzPct val="100000"/>
              <a:buFont typeface="Times New Roman" pitchFamily="18" charset="0"/>
              <a:buNone/>
              <a:defRPr>
                <a:ea typeface="DejaVu Sans" pitchFamily="34" charset="0"/>
                <a:cs typeface="DejaVu Sans" pitchFamily="34" charset="0"/>
              </a:defRPr>
            </a:lvl1pPr>
          </a:lstStyle>
          <a:p>
            <a:pPr>
              <a:defRPr/>
            </a:pPr>
            <a:fld id="{9F377A43-903C-4333-9AB6-AB802FB389AF}" type="slidenum">
              <a:rPr lang="en-US"/>
              <a:pPr>
                <a:defRPr/>
              </a:pPr>
              <a:t>‹#›</a:t>
            </a:fld>
            <a:endParaRPr lang="en-US"/>
          </a:p>
        </p:txBody>
      </p:sp>
    </p:spTree>
    <p:extLst>
      <p:ext uri="{BB962C8B-B14F-4D97-AF65-F5344CB8AC3E}">
        <p14:creationId xmlns:p14="http://schemas.microsoft.com/office/powerpoint/2010/main" val="11093405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49263">
              <a:buClr>
                <a:srgbClr val="000000"/>
              </a:buClr>
              <a:buSzPct val="100000"/>
              <a:buFont typeface="Times New Roman" pitchFamily="18" charset="0"/>
              <a:buNone/>
              <a:defRPr>
                <a:ea typeface="DejaVu Sans" pitchFamily="34" charset="0"/>
                <a:cs typeface="DejaVu Sans" pitchFamily="34" charset="0"/>
              </a:defRPr>
            </a:lvl1pPr>
          </a:lstStyle>
          <a:p>
            <a:pPr>
              <a:defRPr/>
            </a:pPr>
            <a:fld id="{B5BE0544-FC85-4FAF-B20B-F3F0ACFB4E0D}" type="datetimeFigureOut">
              <a:rPr lang="en-US"/>
              <a:pPr>
                <a:defRPr/>
              </a:pPr>
              <a:t>2/7/2012</a:t>
            </a:fld>
            <a:endParaRPr lang="en-US"/>
          </a:p>
        </p:txBody>
      </p:sp>
      <p:sp>
        <p:nvSpPr>
          <p:cNvPr id="5" name="Footer Placeholder 4"/>
          <p:cNvSpPr>
            <a:spLocks noGrp="1"/>
          </p:cNvSpPr>
          <p:nvPr>
            <p:ph type="ftr" sz="quarter" idx="11"/>
          </p:nvPr>
        </p:nvSpPr>
        <p:spPr/>
        <p:txBody>
          <a:bodyPr/>
          <a:lstStyle>
            <a:lvl1pPr defTabSz="449263">
              <a:buClr>
                <a:srgbClr val="000000"/>
              </a:buClr>
              <a:buSzPct val="100000"/>
              <a:buFont typeface="Times New Roman" pitchFamily="18" charset="0"/>
              <a:buNone/>
              <a:defRPr>
                <a:ea typeface="DejaVu Sans" pitchFamily="34" charset="0"/>
                <a:cs typeface="DejaVu Sans"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49263">
              <a:buClr>
                <a:srgbClr val="000000"/>
              </a:buClr>
              <a:buSzPct val="100000"/>
              <a:buFont typeface="Times New Roman" pitchFamily="18" charset="0"/>
              <a:buNone/>
              <a:defRPr>
                <a:ea typeface="DejaVu Sans" pitchFamily="34" charset="0"/>
                <a:cs typeface="DejaVu Sans" pitchFamily="34" charset="0"/>
              </a:defRPr>
            </a:lvl1pPr>
          </a:lstStyle>
          <a:p>
            <a:pPr>
              <a:defRPr/>
            </a:pPr>
            <a:fld id="{4AC61577-04D9-402D-A7DB-6D6B5A2173D6}" type="slidenum">
              <a:rPr lang="en-US"/>
              <a:pPr>
                <a:defRPr/>
              </a:pPr>
              <a:t>‹#›</a:t>
            </a:fld>
            <a:endParaRPr lang="en-US"/>
          </a:p>
        </p:txBody>
      </p:sp>
    </p:spTree>
    <p:extLst>
      <p:ext uri="{BB962C8B-B14F-4D97-AF65-F5344CB8AC3E}">
        <p14:creationId xmlns:p14="http://schemas.microsoft.com/office/powerpoint/2010/main" val="14797720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49263">
              <a:buClr>
                <a:srgbClr val="000000"/>
              </a:buClr>
              <a:buSzPct val="100000"/>
              <a:buFont typeface="Times New Roman" pitchFamily="18" charset="0"/>
              <a:buNone/>
              <a:defRPr>
                <a:ea typeface="DejaVu Sans" pitchFamily="34" charset="0"/>
                <a:cs typeface="DejaVu Sans" pitchFamily="34" charset="0"/>
              </a:defRPr>
            </a:lvl1pPr>
          </a:lstStyle>
          <a:p>
            <a:pPr>
              <a:defRPr/>
            </a:pPr>
            <a:fld id="{6B464F5B-07F2-4907-A870-0799DDA72B28}" type="datetimeFigureOut">
              <a:rPr lang="en-US"/>
              <a:pPr>
                <a:defRPr/>
              </a:pPr>
              <a:t>2/7/2012</a:t>
            </a:fld>
            <a:endParaRPr lang="en-US"/>
          </a:p>
        </p:txBody>
      </p:sp>
      <p:sp>
        <p:nvSpPr>
          <p:cNvPr id="5" name="Footer Placeholder 4"/>
          <p:cNvSpPr>
            <a:spLocks noGrp="1"/>
          </p:cNvSpPr>
          <p:nvPr>
            <p:ph type="ftr" sz="quarter" idx="11"/>
          </p:nvPr>
        </p:nvSpPr>
        <p:spPr/>
        <p:txBody>
          <a:bodyPr/>
          <a:lstStyle>
            <a:lvl1pPr defTabSz="449263">
              <a:buClr>
                <a:srgbClr val="000000"/>
              </a:buClr>
              <a:buSzPct val="100000"/>
              <a:buFont typeface="Times New Roman" pitchFamily="18" charset="0"/>
              <a:buNone/>
              <a:defRPr>
                <a:ea typeface="DejaVu Sans" pitchFamily="34" charset="0"/>
                <a:cs typeface="DejaVu Sans"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49263">
              <a:buClr>
                <a:srgbClr val="000000"/>
              </a:buClr>
              <a:buSzPct val="100000"/>
              <a:buFont typeface="Times New Roman" pitchFamily="18" charset="0"/>
              <a:buNone/>
              <a:defRPr>
                <a:ea typeface="DejaVu Sans" pitchFamily="34" charset="0"/>
                <a:cs typeface="DejaVu Sans" pitchFamily="34" charset="0"/>
              </a:defRPr>
            </a:lvl1pPr>
          </a:lstStyle>
          <a:p>
            <a:pPr>
              <a:defRPr/>
            </a:pPr>
            <a:fld id="{7CD41D9D-536A-44BA-BFE6-5FF9BEB570AD}" type="slidenum">
              <a:rPr lang="en-US"/>
              <a:pPr>
                <a:defRPr/>
              </a:pPr>
              <a:t>‹#›</a:t>
            </a:fld>
            <a:endParaRPr lang="en-US"/>
          </a:p>
        </p:txBody>
      </p:sp>
    </p:spTree>
    <p:extLst>
      <p:ext uri="{BB962C8B-B14F-4D97-AF65-F5344CB8AC3E}">
        <p14:creationId xmlns:p14="http://schemas.microsoft.com/office/powerpoint/2010/main" val="28319068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449263">
              <a:buClr>
                <a:srgbClr val="000000"/>
              </a:buClr>
              <a:buSzPct val="100000"/>
              <a:buFont typeface="Times New Roman" pitchFamily="18" charset="0"/>
              <a:buNone/>
              <a:defRPr>
                <a:ea typeface="DejaVu Sans" pitchFamily="34" charset="0"/>
                <a:cs typeface="DejaVu Sans" pitchFamily="34" charset="0"/>
              </a:defRPr>
            </a:lvl1pPr>
          </a:lstStyle>
          <a:p>
            <a:pPr>
              <a:defRPr/>
            </a:pPr>
            <a:fld id="{EA6EDDD5-6411-4527-807B-3B8D4444E300}" type="datetimeFigureOut">
              <a:rPr lang="en-US"/>
              <a:pPr>
                <a:defRPr/>
              </a:pPr>
              <a:t>2/7/2012</a:t>
            </a:fld>
            <a:endParaRPr lang="en-US"/>
          </a:p>
        </p:txBody>
      </p:sp>
      <p:sp>
        <p:nvSpPr>
          <p:cNvPr id="6" name="Footer Placeholder 4"/>
          <p:cNvSpPr>
            <a:spLocks noGrp="1"/>
          </p:cNvSpPr>
          <p:nvPr>
            <p:ph type="ftr" sz="quarter" idx="11"/>
          </p:nvPr>
        </p:nvSpPr>
        <p:spPr/>
        <p:txBody>
          <a:bodyPr/>
          <a:lstStyle>
            <a:lvl1pPr defTabSz="449263">
              <a:buClr>
                <a:srgbClr val="000000"/>
              </a:buClr>
              <a:buSzPct val="100000"/>
              <a:buFont typeface="Times New Roman" pitchFamily="18" charset="0"/>
              <a:buNone/>
              <a:defRPr>
                <a:ea typeface="DejaVu Sans" pitchFamily="34" charset="0"/>
                <a:cs typeface="DejaVu Sans"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defTabSz="449263">
              <a:buClr>
                <a:srgbClr val="000000"/>
              </a:buClr>
              <a:buSzPct val="100000"/>
              <a:buFont typeface="Times New Roman" pitchFamily="18" charset="0"/>
              <a:buNone/>
              <a:defRPr>
                <a:ea typeface="DejaVu Sans" pitchFamily="34" charset="0"/>
                <a:cs typeface="DejaVu Sans" pitchFamily="34" charset="0"/>
              </a:defRPr>
            </a:lvl1pPr>
          </a:lstStyle>
          <a:p>
            <a:pPr>
              <a:defRPr/>
            </a:pPr>
            <a:fld id="{6E037094-A8BC-45E9-B1EA-4F6F7AB4ABF9}" type="slidenum">
              <a:rPr lang="en-US"/>
              <a:pPr>
                <a:defRPr/>
              </a:pPr>
              <a:t>‹#›</a:t>
            </a:fld>
            <a:endParaRPr lang="en-US"/>
          </a:p>
        </p:txBody>
      </p:sp>
    </p:spTree>
    <p:extLst>
      <p:ext uri="{BB962C8B-B14F-4D97-AF65-F5344CB8AC3E}">
        <p14:creationId xmlns:p14="http://schemas.microsoft.com/office/powerpoint/2010/main" val="2868538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9"/>
            <a:ext cx="4040188" cy="659352"/>
          </a:xfrm>
        </p:spPr>
        <p:txBody>
          <a:bodyPr lIns="45715" tIns="0" rIns="45715"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8"/>
            <a:ext cx="4041775" cy="654843"/>
          </a:xfrm>
        </p:spPr>
        <p:txBody>
          <a:bodyPr lIns="45715" tIns="0" rIns="45715"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21"/>
          <p:cNvSpPr>
            <a:spLocks noGrp="1"/>
          </p:cNvSpPr>
          <p:nvPr>
            <p:ph type="ftr" sz="quarter" idx="10"/>
          </p:nvPr>
        </p:nvSpPr>
        <p:spPr>
          <a:xfrm>
            <a:off x="2667000" y="6356351"/>
            <a:ext cx="3352800" cy="365125"/>
          </a:xfrm>
          <a:prstGeom prst="rect">
            <a:avLst/>
          </a:prstGeom>
        </p:spPr>
        <p:txBody>
          <a:bodyPr lIns="91430" tIns="45715" rIns="91430" bIns="45715"/>
          <a:lstStyle>
            <a:lvl1pPr>
              <a:defRPr/>
            </a:lvl1pPr>
          </a:lstStyle>
          <a:p>
            <a:pPr>
              <a:defRPr/>
            </a:pPr>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449263">
              <a:buClr>
                <a:srgbClr val="000000"/>
              </a:buClr>
              <a:buSzPct val="100000"/>
              <a:buFont typeface="Times New Roman" pitchFamily="18" charset="0"/>
              <a:buNone/>
              <a:defRPr>
                <a:ea typeface="DejaVu Sans" pitchFamily="34" charset="0"/>
                <a:cs typeface="DejaVu Sans" pitchFamily="34" charset="0"/>
              </a:defRPr>
            </a:lvl1pPr>
          </a:lstStyle>
          <a:p>
            <a:pPr>
              <a:defRPr/>
            </a:pPr>
            <a:fld id="{C23EE697-AE4E-48B4-A111-DA47A35BD08C}" type="datetimeFigureOut">
              <a:rPr lang="en-US"/>
              <a:pPr>
                <a:defRPr/>
              </a:pPr>
              <a:t>2/7/2012</a:t>
            </a:fld>
            <a:endParaRPr lang="en-US"/>
          </a:p>
        </p:txBody>
      </p:sp>
      <p:sp>
        <p:nvSpPr>
          <p:cNvPr id="8" name="Footer Placeholder 4"/>
          <p:cNvSpPr>
            <a:spLocks noGrp="1"/>
          </p:cNvSpPr>
          <p:nvPr>
            <p:ph type="ftr" sz="quarter" idx="11"/>
          </p:nvPr>
        </p:nvSpPr>
        <p:spPr/>
        <p:txBody>
          <a:bodyPr/>
          <a:lstStyle>
            <a:lvl1pPr defTabSz="449263">
              <a:buClr>
                <a:srgbClr val="000000"/>
              </a:buClr>
              <a:buSzPct val="100000"/>
              <a:buFont typeface="Times New Roman" pitchFamily="18" charset="0"/>
              <a:buNone/>
              <a:defRPr>
                <a:ea typeface="DejaVu Sans" pitchFamily="34" charset="0"/>
                <a:cs typeface="DejaVu Sans" pitchFamily="34" charset="0"/>
              </a:defRPr>
            </a:lvl1pPr>
          </a:lstStyle>
          <a:p>
            <a:pPr>
              <a:defRPr/>
            </a:pPr>
            <a:endParaRPr lang="en-US"/>
          </a:p>
        </p:txBody>
      </p:sp>
      <p:sp>
        <p:nvSpPr>
          <p:cNvPr id="9" name="Slide Number Placeholder 5"/>
          <p:cNvSpPr>
            <a:spLocks noGrp="1"/>
          </p:cNvSpPr>
          <p:nvPr>
            <p:ph type="sldNum" sz="quarter" idx="12"/>
          </p:nvPr>
        </p:nvSpPr>
        <p:spPr/>
        <p:txBody>
          <a:bodyPr/>
          <a:lstStyle>
            <a:lvl1pPr defTabSz="449263">
              <a:buClr>
                <a:srgbClr val="000000"/>
              </a:buClr>
              <a:buSzPct val="100000"/>
              <a:buFont typeface="Times New Roman" pitchFamily="18" charset="0"/>
              <a:buNone/>
              <a:defRPr>
                <a:ea typeface="DejaVu Sans" pitchFamily="34" charset="0"/>
                <a:cs typeface="DejaVu Sans" pitchFamily="34" charset="0"/>
              </a:defRPr>
            </a:lvl1pPr>
          </a:lstStyle>
          <a:p>
            <a:pPr>
              <a:defRPr/>
            </a:pPr>
            <a:fld id="{C2B3ECA8-616E-4FCD-94D3-508CFF31D6CE}" type="slidenum">
              <a:rPr lang="en-US"/>
              <a:pPr>
                <a:defRPr/>
              </a:pPr>
              <a:t>‹#›</a:t>
            </a:fld>
            <a:endParaRPr lang="en-US"/>
          </a:p>
        </p:txBody>
      </p:sp>
    </p:spTree>
    <p:extLst>
      <p:ext uri="{BB962C8B-B14F-4D97-AF65-F5344CB8AC3E}">
        <p14:creationId xmlns:p14="http://schemas.microsoft.com/office/powerpoint/2010/main" val="7345291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449263">
              <a:buClr>
                <a:srgbClr val="000000"/>
              </a:buClr>
              <a:buSzPct val="100000"/>
              <a:buFont typeface="Times New Roman" pitchFamily="18" charset="0"/>
              <a:buNone/>
              <a:defRPr>
                <a:ea typeface="DejaVu Sans" pitchFamily="34" charset="0"/>
                <a:cs typeface="DejaVu Sans" pitchFamily="34" charset="0"/>
              </a:defRPr>
            </a:lvl1pPr>
          </a:lstStyle>
          <a:p>
            <a:pPr>
              <a:defRPr/>
            </a:pPr>
            <a:fld id="{16AC0CA3-459F-416E-9BDB-00C129DED9DF}" type="datetimeFigureOut">
              <a:rPr lang="en-US"/>
              <a:pPr>
                <a:defRPr/>
              </a:pPr>
              <a:t>2/7/2012</a:t>
            </a:fld>
            <a:endParaRPr lang="en-US"/>
          </a:p>
        </p:txBody>
      </p:sp>
      <p:sp>
        <p:nvSpPr>
          <p:cNvPr id="4" name="Footer Placeholder 4"/>
          <p:cNvSpPr>
            <a:spLocks noGrp="1"/>
          </p:cNvSpPr>
          <p:nvPr>
            <p:ph type="ftr" sz="quarter" idx="11"/>
          </p:nvPr>
        </p:nvSpPr>
        <p:spPr/>
        <p:txBody>
          <a:bodyPr/>
          <a:lstStyle>
            <a:lvl1pPr defTabSz="449263">
              <a:buClr>
                <a:srgbClr val="000000"/>
              </a:buClr>
              <a:buSzPct val="100000"/>
              <a:buFont typeface="Times New Roman" pitchFamily="18" charset="0"/>
              <a:buNone/>
              <a:defRPr>
                <a:ea typeface="DejaVu Sans" pitchFamily="34" charset="0"/>
                <a:cs typeface="DejaVu Sans" pitchFamily="34" charset="0"/>
              </a:defRPr>
            </a:lvl1pPr>
          </a:lstStyle>
          <a:p>
            <a:pPr>
              <a:defRPr/>
            </a:pPr>
            <a:endParaRPr lang="en-US"/>
          </a:p>
        </p:txBody>
      </p:sp>
      <p:sp>
        <p:nvSpPr>
          <p:cNvPr id="5" name="Slide Number Placeholder 5"/>
          <p:cNvSpPr>
            <a:spLocks noGrp="1"/>
          </p:cNvSpPr>
          <p:nvPr>
            <p:ph type="sldNum" sz="quarter" idx="12"/>
          </p:nvPr>
        </p:nvSpPr>
        <p:spPr/>
        <p:txBody>
          <a:bodyPr/>
          <a:lstStyle>
            <a:lvl1pPr defTabSz="449263">
              <a:buClr>
                <a:srgbClr val="000000"/>
              </a:buClr>
              <a:buSzPct val="100000"/>
              <a:buFont typeface="Times New Roman" pitchFamily="18" charset="0"/>
              <a:buNone/>
              <a:defRPr>
                <a:ea typeface="DejaVu Sans" pitchFamily="34" charset="0"/>
                <a:cs typeface="DejaVu Sans" pitchFamily="34" charset="0"/>
              </a:defRPr>
            </a:lvl1pPr>
          </a:lstStyle>
          <a:p>
            <a:pPr>
              <a:defRPr/>
            </a:pPr>
            <a:fld id="{815FC444-B806-4FE5-8DE7-BF747241AA28}" type="slidenum">
              <a:rPr lang="en-US"/>
              <a:pPr>
                <a:defRPr/>
              </a:pPr>
              <a:t>‹#›</a:t>
            </a:fld>
            <a:endParaRPr lang="en-US"/>
          </a:p>
        </p:txBody>
      </p:sp>
    </p:spTree>
    <p:extLst>
      <p:ext uri="{BB962C8B-B14F-4D97-AF65-F5344CB8AC3E}">
        <p14:creationId xmlns:p14="http://schemas.microsoft.com/office/powerpoint/2010/main" val="39160161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49263">
              <a:buClr>
                <a:srgbClr val="000000"/>
              </a:buClr>
              <a:buSzPct val="100000"/>
              <a:buFont typeface="Times New Roman" pitchFamily="18" charset="0"/>
              <a:buNone/>
              <a:defRPr>
                <a:ea typeface="DejaVu Sans" pitchFamily="34" charset="0"/>
                <a:cs typeface="DejaVu Sans" pitchFamily="34" charset="0"/>
              </a:defRPr>
            </a:lvl1pPr>
          </a:lstStyle>
          <a:p>
            <a:pPr>
              <a:defRPr/>
            </a:pPr>
            <a:fld id="{7FA8FB2F-AB33-4671-AF9D-FE1AA4FF3F37}" type="datetimeFigureOut">
              <a:rPr lang="en-US"/>
              <a:pPr>
                <a:defRPr/>
              </a:pPr>
              <a:t>2/7/2012</a:t>
            </a:fld>
            <a:endParaRPr lang="en-US"/>
          </a:p>
        </p:txBody>
      </p:sp>
      <p:sp>
        <p:nvSpPr>
          <p:cNvPr id="3" name="Footer Placeholder 4"/>
          <p:cNvSpPr>
            <a:spLocks noGrp="1"/>
          </p:cNvSpPr>
          <p:nvPr>
            <p:ph type="ftr" sz="quarter" idx="11"/>
          </p:nvPr>
        </p:nvSpPr>
        <p:spPr/>
        <p:txBody>
          <a:bodyPr/>
          <a:lstStyle>
            <a:lvl1pPr defTabSz="449263">
              <a:buClr>
                <a:srgbClr val="000000"/>
              </a:buClr>
              <a:buSzPct val="100000"/>
              <a:buFont typeface="Times New Roman" pitchFamily="18" charset="0"/>
              <a:buNone/>
              <a:defRPr>
                <a:ea typeface="DejaVu Sans" pitchFamily="34" charset="0"/>
                <a:cs typeface="DejaVu Sans"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defTabSz="449263">
              <a:buClr>
                <a:srgbClr val="000000"/>
              </a:buClr>
              <a:buSzPct val="100000"/>
              <a:buFont typeface="Times New Roman" pitchFamily="18" charset="0"/>
              <a:buNone/>
              <a:defRPr>
                <a:ea typeface="DejaVu Sans" pitchFamily="34" charset="0"/>
                <a:cs typeface="DejaVu Sans" pitchFamily="34" charset="0"/>
              </a:defRPr>
            </a:lvl1pPr>
          </a:lstStyle>
          <a:p>
            <a:pPr>
              <a:defRPr/>
            </a:pPr>
            <a:fld id="{B116A44B-9E52-4C8A-B85E-1BAE62861334}" type="slidenum">
              <a:rPr lang="en-US"/>
              <a:pPr>
                <a:defRPr/>
              </a:pPr>
              <a:t>‹#›</a:t>
            </a:fld>
            <a:endParaRPr lang="en-US"/>
          </a:p>
        </p:txBody>
      </p:sp>
    </p:spTree>
    <p:extLst>
      <p:ext uri="{BB962C8B-B14F-4D97-AF65-F5344CB8AC3E}">
        <p14:creationId xmlns:p14="http://schemas.microsoft.com/office/powerpoint/2010/main" val="40806270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49263">
              <a:buClr>
                <a:srgbClr val="000000"/>
              </a:buClr>
              <a:buSzPct val="100000"/>
              <a:buFont typeface="Times New Roman" pitchFamily="18" charset="0"/>
              <a:buNone/>
              <a:defRPr>
                <a:ea typeface="DejaVu Sans" pitchFamily="34" charset="0"/>
                <a:cs typeface="DejaVu Sans" pitchFamily="34" charset="0"/>
              </a:defRPr>
            </a:lvl1pPr>
          </a:lstStyle>
          <a:p>
            <a:pPr>
              <a:defRPr/>
            </a:pPr>
            <a:fld id="{9D4CBB1E-F790-4717-8FDE-2E2A10535907}" type="datetimeFigureOut">
              <a:rPr lang="en-US"/>
              <a:pPr>
                <a:defRPr/>
              </a:pPr>
              <a:t>2/7/2012</a:t>
            </a:fld>
            <a:endParaRPr lang="en-US"/>
          </a:p>
        </p:txBody>
      </p:sp>
      <p:sp>
        <p:nvSpPr>
          <p:cNvPr id="6" name="Footer Placeholder 4"/>
          <p:cNvSpPr>
            <a:spLocks noGrp="1"/>
          </p:cNvSpPr>
          <p:nvPr>
            <p:ph type="ftr" sz="quarter" idx="11"/>
          </p:nvPr>
        </p:nvSpPr>
        <p:spPr/>
        <p:txBody>
          <a:bodyPr/>
          <a:lstStyle>
            <a:lvl1pPr defTabSz="449263">
              <a:buClr>
                <a:srgbClr val="000000"/>
              </a:buClr>
              <a:buSzPct val="100000"/>
              <a:buFont typeface="Times New Roman" pitchFamily="18" charset="0"/>
              <a:buNone/>
              <a:defRPr>
                <a:ea typeface="DejaVu Sans" pitchFamily="34" charset="0"/>
                <a:cs typeface="DejaVu Sans"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defTabSz="449263">
              <a:buClr>
                <a:srgbClr val="000000"/>
              </a:buClr>
              <a:buSzPct val="100000"/>
              <a:buFont typeface="Times New Roman" pitchFamily="18" charset="0"/>
              <a:buNone/>
              <a:defRPr>
                <a:ea typeface="DejaVu Sans" pitchFamily="34" charset="0"/>
                <a:cs typeface="DejaVu Sans" pitchFamily="34" charset="0"/>
              </a:defRPr>
            </a:lvl1pPr>
          </a:lstStyle>
          <a:p>
            <a:pPr>
              <a:defRPr/>
            </a:pPr>
            <a:fld id="{3DCCCA2E-50E6-4FF1-9E6E-19499372086E}" type="slidenum">
              <a:rPr lang="en-US"/>
              <a:pPr>
                <a:defRPr/>
              </a:pPr>
              <a:t>‹#›</a:t>
            </a:fld>
            <a:endParaRPr lang="en-US"/>
          </a:p>
        </p:txBody>
      </p:sp>
    </p:spTree>
    <p:extLst>
      <p:ext uri="{BB962C8B-B14F-4D97-AF65-F5344CB8AC3E}">
        <p14:creationId xmlns:p14="http://schemas.microsoft.com/office/powerpoint/2010/main" val="19909136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49263">
              <a:buClr>
                <a:srgbClr val="000000"/>
              </a:buClr>
              <a:buSzPct val="100000"/>
              <a:buFont typeface="Times New Roman" pitchFamily="18" charset="0"/>
              <a:buNone/>
              <a:defRPr>
                <a:ea typeface="DejaVu Sans" pitchFamily="34" charset="0"/>
                <a:cs typeface="DejaVu Sans" pitchFamily="34" charset="0"/>
              </a:defRPr>
            </a:lvl1pPr>
          </a:lstStyle>
          <a:p>
            <a:pPr>
              <a:defRPr/>
            </a:pPr>
            <a:fld id="{1A1876C5-094B-4E01-83B1-7D820A677612}" type="datetimeFigureOut">
              <a:rPr lang="en-US"/>
              <a:pPr>
                <a:defRPr/>
              </a:pPr>
              <a:t>2/7/2012</a:t>
            </a:fld>
            <a:endParaRPr lang="en-US"/>
          </a:p>
        </p:txBody>
      </p:sp>
      <p:sp>
        <p:nvSpPr>
          <p:cNvPr id="6" name="Footer Placeholder 4"/>
          <p:cNvSpPr>
            <a:spLocks noGrp="1"/>
          </p:cNvSpPr>
          <p:nvPr>
            <p:ph type="ftr" sz="quarter" idx="11"/>
          </p:nvPr>
        </p:nvSpPr>
        <p:spPr/>
        <p:txBody>
          <a:bodyPr/>
          <a:lstStyle>
            <a:lvl1pPr defTabSz="449263">
              <a:buClr>
                <a:srgbClr val="000000"/>
              </a:buClr>
              <a:buSzPct val="100000"/>
              <a:buFont typeface="Times New Roman" pitchFamily="18" charset="0"/>
              <a:buNone/>
              <a:defRPr>
                <a:ea typeface="DejaVu Sans" pitchFamily="34" charset="0"/>
                <a:cs typeface="DejaVu Sans"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defTabSz="449263">
              <a:buClr>
                <a:srgbClr val="000000"/>
              </a:buClr>
              <a:buSzPct val="100000"/>
              <a:buFont typeface="Times New Roman" pitchFamily="18" charset="0"/>
              <a:buNone/>
              <a:defRPr>
                <a:ea typeface="DejaVu Sans" pitchFamily="34" charset="0"/>
                <a:cs typeface="DejaVu Sans" pitchFamily="34" charset="0"/>
              </a:defRPr>
            </a:lvl1pPr>
          </a:lstStyle>
          <a:p>
            <a:pPr>
              <a:defRPr/>
            </a:pPr>
            <a:fld id="{0A3EFE67-4899-4635-BF6C-F0172F8E344D}" type="slidenum">
              <a:rPr lang="en-US"/>
              <a:pPr>
                <a:defRPr/>
              </a:pPr>
              <a:t>‹#›</a:t>
            </a:fld>
            <a:endParaRPr lang="en-US"/>
          </a:p>
        </p:txBody>
      </p:sp>
    </p:spTree>
    <p:extLst>
      <p:ext uri="{BB962C8B-B14F-4D97-AF65-F5344CB8AC3E}">
        <p14:creationId xmlns:p14="http://schemas.microsoft.com/office/powerpoint/2010/main" val="2833537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49263">
              <a:buClr>
                <a:srgbClr val="000000"/>
              </a:buClr>
              <a:buSzPct val="100000"/>
              <a:buFont typeface="Times New Roman" pitchFamily="18" charset="0"/>
              <a:buNone/>
              <a:defRPr>
                <a:ea typeface="DejaVu Sans" pitchFamily="34" charset="0"/>
                <a:cs typeface="DejaVu Sans" pitchFamily="34" charset="0"/>
              </a:defRPr>
            </a:lvl1pPr>
          </a:lstStyle>
          <a:p>
            <a:pPr>
              <a:defRPr/>
            </a:pPr>
            <a:fld id="{6122850E-1DE6-4A2A-9666-D8D493FC62EB}" type="datetimeFigureOut">
              <a:rPr lang="en-US"/>
              <a:pPr>
                <a:defRPr/>
              </a:pPr>
              <a:t>2/7/2012</a:t>
            </a:fld>
            <a:endParaRPr lang="en-US"/>
          </a:p>
        </p:txBody>
      </p:sp>
      <p:sp>
        <p:nvSpPr>
          <p:cNvPr id="5" name="Footer Placeholder 4"/>
          <p:cNvSpPr>
            <a:spLocks noGrp="1"/>
          </p:cNvSpPr>
          <p:nvPr>
            <p:ph type="ftr" sz="quarter" idx="11"/>
          </p:nvPr>
        </p:nvSpPr>
        <p:spPr/>
        <p:txBody>
          <a:bodyPr/>
          <a:lstStyle>
            <a:lvl1pPr defTabSz="449263">
              <a:buClr>
                <a:srgbClr val="000000"/>
              </a:buClr>
              <a:buSzPct val="100000"/>
              <a:buFont typeface="Times New Roman" pitchFamily="18" charset="0"/>
              <a:buNone/>
              <a:defRPr>
                <a:ea typeface="DejaVu Sans" pitchFamily="34" charset="0"/>
                <a:cs typeface="DejaVu Sans"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49263">
              <a:buClr>
                <a:srgbClr val="000000"/>
              </a:buClr>
              <a:buSzPct val="100000"/>
              <a:buFont typeface="Times New Roman" pitchFamily="18" charset="0"/>
              <a:buNone/>
              <a:defRPr>
                <a:ea typeface="DejaVu Sans" pitchFamily="34" charset="0"/>
                <a:cs typeface="DejaVu Sans" pitchFamily="34" charset="0"/>
              </a:defRPr>
            </a:lvl1pPr>
          </a:lstStyle>
          <a:p>
            <a:pPr>
              <a:defRPr/>
            </a:pPr>
            <a:fld id="{AA604C83-31A5-44AA-85F3-38171388C1B4}" type="slidenum">
              <a:rPr lang="en-US"/>
              <a:pPr>
                <a:defRPr/>
              </a:pPr>
              <a:t>‹#›</a:t>
            </a:fld>
            <a:endParaRPr lang="en-US"/>
          </a:p>
        </p:txBody>
      </p:sp>
    </p:spTree>
    <p:extLst>
      <p:ext uri="{BB962C8B-B14F-4D97-AF65-F5344CB8AC3E}">
        <p14:creationId xmlns:p14="http://schemas.microsoft.com/office/powerpoint/2010/main" val="22893500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49263">
              <a:buClr>
                <a:srgbClr val="000000"/>
              </a:buClr>
              <a:buSzPct val="100000"/>
              <a:buFont typeface="Times New Roman" pitchFamily="18" charset="0"/>
              <a:buNone/>
              <a:defRPr>
                <a:ea typeface="DejaVu Sans" pitchFamily="34" charset="0"/>
                <a:cs typeface="DejaVu Sans" pitchFamily="34" charset="0"/>
              </a:defRPr>
            </a:lvl1pPr>
          </a:lstStyle>
          <a:p>
            <a:pPr>
              <a:defRPr/>
            </a:pPr>
            <a:fld id="{23F49945-7FD3-4270-BFAB-9E1AE5721388}" type="datetimeFigureOut">
              <a:rPr lang="en-US"/>
              <a:pPr>
                <a:defRPr/>
              </a:pPr>
              <a:t>2/7/2012</a:t>
            </a:fld>
            <a:endParaRPr lang="en-US"/>
          </a:p>
        </p:txBody>
      </p:sp>
      <p:sp>
        <p:nvSpPr>
          <p:cNvPr id="5" name="Footer Placeholder 4"/>
          <p:cNvSpPr>
            <a:spLocks noGrp="1"/>
          </p:cNvSpPr>
          <p:nvPr>
            <p:ph type="ftr" sz="quarter" idx="11"/>
          </p:nvPr>
        </p:nvSpPr>
        <p:spPr/>
        <p:txBody>
          <a:bodyPr/>
          <a:lstStyle>
            <a:lvl1pPr defTabSz="449263">
              <a:buClr>
                <a:srgbClr val="000000"/>
              </a:buClr>
              <a:buSzPct val="100000"/>
              <a:buFont typeface="Times New Roman" pitchFamily="18" charset="0"/>
              <a:buNone/>
              <a:defRPr>
                <a:ea typeface="DejaVu Sans" pitchFamily="34" charset="0"/>
                <a:cs typeface="DejaVu Sans"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49263">
              <a:buClr>
                <a:srgbClr val="000000"/>
              </a:buClr>
              <a:buSzPct val="100000"/>
              <a:buFont typeface="Times New Roman" pitchFamily="18" charset="0"/>
              <a:buNone/>
              <a:defRPr>
                <a:ea typeface="DejaVu Sans" pitchFamily="34" charset="0"/>
                <a:cs typeface="DejaVu Sans" pitchFamily="34" charset="0"/>
              </a:defRPr>
            </a:lvl1pPr>
          </a:lstStyle>
          <a:p>
            <a:pPr>
              <a:defRPr/>
            </a:pPr>
            <a:fld id="{CB23BCDD-0D58-436B-AB79-6111199B79E3}" type="slidenum">
              <a:rPr lang="en-US"/>
              <a:pPr>
                <a:defRPr/>
              </a:pPr>
              <a:t>‹#›</a:t>
            </a:fld>
            <a:endParaRPr lang="en-US"/>
          </a:p>
        </p:txBody>
      </p:sp>
    </p:spTree>
    <p:extLst>
      <p:ext uri="{BB962C8B-B14F-4D97-AF65-F5344CB8AC3E}">
        <p14:creationId xmlns:p14="http://schemas.microsoft.com/office/powerpoint/2010/main" val="18337152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Tree>
    <p:extLst>
      <p:ext uri="{BB962C8B-B14F-4D97-AF65-F5344CB8AC3E}">
        <p14:creationId xmlns:p14="http://schemas.microsoft.com/office/powerpoint/2010/main" val="38056068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1"/>
          <p:cNvSpPr>
            <a:spLocks noGrp="1"/>
          </p:cNvSpPr>
          <p:nvPr>
            <p:ph type="ftr" sz="quarter" idx="10"/>
          </p:nvPr>
        </p:nvSpPr>
        <p:spPr>
          <a:xfrm>
            <a:off x="2667000" y="6356350"/>
            <a:ext cx="3352800" cy="365125"/>
          </a:xfrm>
          <a:prstGeom prst="rect">
            <a:avLst/>
          </a:prstGeom>
        </p:spPr>
        <p:txBody>
          <a:bodyPr/>
          <a:lstStyle>
            <a:lvl1pPr>
              <a:defRPr/>
            </a:lvl1pPr>
          </a:lstStyle>
          <a:p>
            <a:pPr>
              <a:defRPr/>
            </a:pPr>
            <a:endParaRPr lang="en-GB">
              <a:solidFill>
                <a:prstClr val="white"/>
              </a:solidFill>
            </a:endParaRPr>
          </a:p>
        </p:txBody>
      </p:sp>
    </p:spTree>
    <p:extLst>
      <p:ext uri="{BB962C8B-B14F-4D97-AF65-F5344CB8AC3E}">
        <p14:creationId xmlns:p14="http://schemas.microsoft.com/office/powerpoint/2010/main" val="8518306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Footer Placeholder 21"/>
          <p:cNvSpPr>
            <a:spLocks noGrp="1"/>
          </p:cNvSpPr>
          <p:nvPr>
            <p:ph type="ftr" sz="quarter" idx="10"/>
          </p:nvPr>
        </p:nvSpPr>
        <p:spPr>
          <a:xfrm>
            <a:off x="2667000" y="6356350"/>
            <a:ext cx="3352800" cy="365125"/>
          </a:xfrm>
          <a:prstGeom prst="rect">
            <a:avLst/>
          </a:prstGeom>
        </p:spPr>
        <p:txBody>
          <a:bodyPr/>
          <a:lstStyle>
            <a:lvl1pPr>
              <a:defRPr/>
            </a:lvl1pPr>
          </a:lstStyle>
          <a:p>
            <a:pPr>
              <a:defRPr/>
            </a:pPr>
            <a:endParaRPr lang="en-GB">
              <a:solidFill>
                <a:prstClr val="white"/>
              </a:solidFill>
            </a:endParaRPr>
          </a:p>
        </p:txBody>
      </p:sp>
    </p:spTree>
    <p:extLst>
      <p:ext uri="{BB962C8B-B14F-4D97-AF65-F5344CB8AC3E}">
        <p14:creationId xmlns:p14="http://schemas.microsoft.com/office/powerpoint/2010/main" val="497870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Footer Placeholder 21"/>
          <p:cNvSpPr>
            <a:spLocks noGrp="1"/>
          </p:cNvSpPr>
          <p:nvPr>
            <p:ph type="ftr" sz="quarter" idx="10"/>
          </p:nvPr>
        </p:nvSpPr>
        <p:spPr>
          <a:xfrm>
            <a:off x="2667000" y="6356351"/>
            <a:ext cx="3352800" cy="365125"/>
          </a:xfrm>
          <a:prstGeom prst="rect">
            <a:avLst/>
          </a:prstGeom>
        </p:spPr>
        <p:txBody>
          <a:bodyPr lIns="91430" tIns="45715" rIns="91430" bIns="45715"/>
          <a:lstStyle>
            <a:lvl1pPr>
              <a:defRPr/>
            </a:lvl1pPr>
          </a:lstStyle>
          <a:p>
            <a:pPr>
              <a:defRPr/>
            </a:pPr>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21"/>
          <p:cNvSpPr>
            <a:spLocks noGrp="1"/>
          </p:cNvSpPr>
          <p:nvPr>
            <p:ph type="ftr" sz="quarter" idx="10"/>
          </p:nvPr>
        </p:nvSpPr>
        <p:spPr>
          <a:xfrm>
            <a:off x="2667000" y="6356350"/>
            <a:ext cx="3352800" cy="365125"/>
          </a:xfrm>
          <a:prstGeom prst="rect">
            <a:avLst/>
          </a:prstGeom>
        </p:spPr>
        <p:txBody>
          <a:bodyPr/>
          <a:lstStyle>
            <a:lvl1pPr>
              <a:defRPr/>
            </a:lvl1pPr>
          </a:lstStyle>
          <a:p>
            <a:pPr>
              <a:defRPr/>
            </a:pPr>
            <a:endParaRPr lang="en-GB">
              <a:solidFill>
                <a:prstClr val="white"/>
              </a:solidFill>
            </a:endParaRPr>
          </a:p>
        </p:txBody>
      </p:sp>
    </p:spTree>
    <p:extLst>
      <p:ext uri="{BB962C8B-B14F-4D97-AF65-F5344CB8AC3E}">
        <p14:creationId xmlns:p14="http://schemas.microsoft.com/office/powerpoint/2010/main" val="24739774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21"/>
          <p:cNvSpPr>
            <a:spLocks noGrp="1"/>
          </p:cNvSpPr>
          <p:nvPr>
            <p:ph type="ftr" sz="quarter" idx="10"/>
          </p:nvPr>
        </p:nvSpPr>
        <p:spPr>
          <a:xfrm>
            <a:off x="2667000" y="6356350"/>
            <a:ext cx="3352800" cy="365125"/>
          </a:xfrm>
          <a:prstGeom prst="rect">
            <a:avLst/>
          </a:prstGeom>
        </p:spPr>
        <p:txBody>
          <a:bodyPr/>
          <a:lstStyle>
            <a:lvl1pPr>
              <a:defRPr/>
            </a:lvl1pPr>
          </a:lstStyle>
          <a:p>
            <a:pPr>
              <a:defRPr/>
            </a:pPr>
            <a:endParaRPr lang="en-GB">
              <a:solidFill>
                <a:prstClr val="white"/>
              </a:solidFill>
            </a:endParaRPr>
          </a:p>
        </p:txBody>
      </p:sp>
    </p:spTree>
    <p:extLst>
      <p:ext uri="{BB962C8B-B14F-4D97-AF65-F5344CB8AC3E}">
        <p14:creationId xmlns:p14="http://schemas.microsoft.com/office/powerpoint/2010/main" val="2478491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Footer Placeholder 21"/>
          <p:cNvSpPr>
            <a:spLocks noGrp="1"/>
          </p:cNvSpPr>
          <p:nvPr>
            <p:ph type="ftr" sz="quarter" idx="10"/>
          </p:nvPr>
        </p:nvSpPr>
        <p:spPr>
          <a:xfrm>
            <a:off x="2667000" y="6356350"/>
            <a:ext cx="3352800" cy="365125"/>
          </a:xfrm>
          <a:prstGeom prst="rect">
            <a:avLst/>
          </a:prstGeom>
        </p:spPr>
        <p:txBody>
          <a:bodyPr/>
          <a:lstStyle>
            <a:lvl1pPr>
              <a:defRPr/>
            </a:lvl1pPr>
          </a:lstStyle>
          <a:p>
            <a:pPr>
              <a:defRPr/>
            </a:pPr>
            <a:endParaRPr lang="en-GB">
              <a:solidFill>
                <a:prstClr val="white"/>
              </a:solidFill>
            </a:endParaRPr>
          </a:p>
        </p:txBody>
      </p:sp>
    </p:spTree>
    <p:extLst>
      <p:ext uri="{BB962C8B-B14F-4D97-AF65-F5344CB8AC3E}">
        <p14:creationId xmlns:p14="http://schemas.microsoft.com/office/powerpoint/2010/main" val="3476964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1"/>
          <p:cNvSpPr>
            <a:spLocks noGrp="1"/>
          </p:cNvSpPr>
          <p:nvPr>
            <p:ph type="ftr" sz="quarter" idx="10"/>
          </p:nvPr>
        </p:nvSpPr>
        <p:spPr>
          <a:xfrm>
            <a:off x="2667000" y="6356350"/>
            <a:ext cx="3352800" cy="365125"/>
          </a:xfrm>
          <a:prstGeom prst="rect">
            <a:avLst/>
          </a:prstGeom>
        </p:spPr>
        <p:txBody>
          <a:bodyPr/>
          <a:lstStyle>
            <a:lvl1pPr>
              <a:defRPr/>
            </a:lvl1pPr>
          </a:lstStyle>
          <a:p>
            <a:pPr>
              <a:defRPr/>
            </a:pPr>
            <a:endParaRPr lang="en-GB">
              <a:solidFill>
                <a:prstClr val="white"/>
              </a:solidFill>
            </a:endParaRPr>
          </a:p>
        </p:txBody>
      </p:sp>
    </p:spTree>
    <p:extLst>
      <p:ext uri="{BB962C8B-B14F-4D97-AF65-F5344CB8AC3E}">
        <p14:creationId xmlns:p14="http://schemas.microsoft.com/office/powerpoint/2010/main" val="4694375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21"/>
          <p:cNvSpPr>
            <a:spLocks noGrp="1"/>
          </p:cNvSpPr>
          <p:nvPr>
            <p:ph type="ftr" sz="quarter" idx="10"/>
          </p:nvPr>
        </p:nvSpPr>
        <p:spPr>
          <a:xfrm>
            <a:off x="2667000" y="6356350"/>
            <a:ext cx="3352800" cy="365125"/>
          </a:xfrm>
          <a:prstGeom prst="rect">
            <a:avLst/>
          </a:prstGeom>
        </p:spPr>
        <p:txBody>
          <a:bodyPr/>
          <a:lstStyle>
            <a:lvl1pPr>
              <a:defRPr/>
            </a:lvl1pPr>
          </a:lstStyle>
          <a:p>
            <a:pPr>
              <a:defRPr/>
            </a:pPr>
            <a:endParaRPr lang="en-GB">
              <a:solidFill>
                <a:prstClr val="white"/>
              </a:solidFill>
            </a:endParaRPr>
          </a:p>
        </p:txBody>
      </p:sp>
    </p:spTree>
    <p:extLst>
      <p:ext uri="{BB962C8B-B14F-4D97-AF65-F5344CB8AC3E}">
        <p14:creationId xmlns:p14="http://schemas.microsoft.com/office/powerpoint/2010/main" val="6732173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white"/>
              </a:solidFill>
              <a:latin typeface="Constanti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a:xfrm>
            <a:off x="6286500" y="6286500"/>
            <a:ext cx="2133600" cy="365125"/>
          </a:xfrm>
          <a:prstGeom prst="rect">
            <a:avLst/>
          </a:prstGeom>
        </p:spPr>
        <p:txBody>
          <a:bodyPr/>
          <a:lstStyle>
            <a:lvl1pPr eaLnBrk="0" hangingPunct="0">
              <a:defRPr>
                <a:latin typeface="Arial" charset="0"/>
                <a:cs typeface="+mn-cs"/>
              </a:defRPr>
            </a:lvl1pPr>
          </a:lstStyle>
          <a:p>
            <a:pPr>
              <a:defRPr/>
            </a:pPr>
            <a:endParaRPr lang="en-US">
              <a:solidFill>
                <a:prstClr val="white"/>
              </a:solidFill>
            </a:endParaRPr>
          </a:p>
        </p:txBody>
      </p:sp>
      <p:sp>
        <p:nvSpPr>
          <p:cNvPr id="9" name="Footer Placeholder 5"/>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en-GB">
              <a:solidFill>
                <a:prstClr val="white"/>
              </a:solidFill>
            </a:endParaRPr>
          </a:p>
        </p:txBody>
      </p:sp>
      <p:sp>
        <p:nvSpPr>
          <p:cNvPr id="10" name="Slide Number Placeholder 6"/>
          <p:cNvSpPr>
            <a:spLocks noGrp="1"/>
          </p:cNvSpPr>
          <p:nvPr>
            <p:ph type="sldNum" sz="quarter" idx="12"/>
          </p:nvPr>
        </p:nvSpPr>
        <p:spPr>
          <a:xfrm>
            <a:off x="8077200" y="6356350"/>
            <a:ext cx="609600" cy="365125"/>
          </a:xfrm>
          <a:prstGeom prst="rect">
            <a:avLst/>
          </a:prstGeom>
        </p:spPr>
        <p:txBody>
          <a:bodyPr/>
          <a:lstStyle>
            <a:lvl1pPr eaLnBrk="0" hangingPunct="0">
              <a:defRPr>
                <a:latin typeface="Arial" charset="0"/>
                <a:cs typeface="+mn-cs"/>
              </a:defRPr>
            </a:lvl1pPr>
          </a:lstStyle>
          <a:p>
            <a:pPr>
              <a:defRPr/>
            </a:pPr>
            <a:r>
              <a:rPr lang="en-US">
                <a:solidFill>
                  <a:prstClr val="white"/>
                </a:solidFill>
              </a:rPr>
              <a:t>e</a:t>
            </a:r>
          </a:p>
        </p:txBody>
      </p:sp>
    </p:spTree>
    <p:extLst>
      <p:ext uri="{BB962C8B-B14F-4D97-AF65-F5344CB8AC3E}">
        <p14:creationId xmlns:p14="http://schemas.microsoft.com/office/powerpoint/2010/main" val="8992710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0" y="6286500"/>
            <a:ext cx="2133600" cy="365125"/>
          </a:xfrm>
          <a:prstGeom prst="rect">
            <a:avLst/>
          </a:prstGeom>
        </p:spPr>
        <p:txBody>
          <a:bodyPr/>
          <a:lstStyle>
            <a:lvl1pPr eaLnBrk="0" hangingPunct="0">
              <a:defRPr>
                <a:latin typeface="Arial" charset="0"/>
                <a:cs typeface="+mn-cs"/>
              </a:defRPr>
            </a:lvl1pPr>
          </a:lstStyle>
          <a:p>
            <a:pPr>
              <a:defRPr/>
            </a:pPr>
            <a:r>
              <a:rPr lang="en-US">
                <a:solidFill>
                  <a:prstClr val="white"/>
                </a:solidFill>
              </a:rPr>
              <a:t>Jonathan Tedds</a:t>
            </a: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en-GB">
              <a:solidFill>
                <a:prstClr val="white"/>
              </a:solidFill>
            </a:endParaRPr>
          </a:p>
        </p:txBody>
      </p:sp>
      <p:sp>
        <p:nvSpPr>
          <p:cNvPr id="6" name="Slide Number Placeholder 5"/>
          <p:cNvSpPr>
            <a:spLocks noGrp="1"/>
          </p:cNvSpPr>
          <p:nvPr>
            <p:ph type="sldNum" sz="quarter" idx="12"/>
          </p:nvPr>
        </p:nvSpPr>
        <p:spPr>
          <a:xfrm>
            <a:off x="6357938" y="6357938"/>
            <a:ext cx="2471737" cy="365125"/>
          </a:xfrm>
          <a:prstGeom prst="rect">
            <a:avLst/>
          </a:prstGeom>
        </p:spPr>
        <p:txBody>
          <a:bodyPr/>
          <a:lstStyle>
            <a:lvl1pPr eaLnBrk="0" hangingPunct="0">
              <a:defRPr>
                <a:latin typeface="Arial" charset="0"/>
                <a:cs typeface="+mn-cs"/>
              </a:defRPr>
            </a:lvl1pPr>
          </a:lstStyle>
          <a:p>
            <a:pPr>
              <a:defRPr/>
            </a:pPr>
            <a:r>
              <a:rPr lang="en-US">
                <a:solidFill>
                  <a:prstClr val="white"/>
                </a:solidFill>
              </a:rPr>
              <a:t>Enabling VO Science</a:t>
            </a:r>
          </a:p>
        </p:txBody>
      </p:sp>
    </p:spTree>
    <p:extLst>
      <p:ext uri="{BB962C8B-B14F-4D97-AF65-F5344CB8AC3E}">
        <p14:creationId xmlns:p14="http://schemas.microsoft.com/office/powerpoint/2010/main" val="3270968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0" y="6286500"/>
            <a:ext cx="2133600" cy="365125"/>
          </a:xfrm>
          <a:prstGeom prst="rect">
            <a:avLst/>
          </a:prstGeom>
        </p:spPr>
        <p:txBody>
          <a:bodyPr/>
          <a:lstStyle>
            <a:lvl1pPr eaLnBrk="0" hangingPunct="0">
              <a:defRPr>
                <a:latin typeface="Arial" charset="0"/>
                <a:cs typeface="+mn-cs"/>
              </a:defRPr>
            </a:lvl1pPr>
          </a:lstStyle>
          <a:p>
            <a:pPr>
              <a:defRPr/>
            </a:pPr>
            <a:r>
              <a:rPr lang="en-US">
                <a:solidFill>
                  <a:prstClr val="white"/>
                </a:solidFill>
              </a:rPr>
              <a:t>Jonathan Tedds</a:t>
            </a: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en-GB">
              <a:solidFill>
                <a:prstClr val="white"/>
              </a:solidFill>
            </a:endParaRPr>
          </a:p>
        </p:txBody>
      </p:sp>
      <p:sp>
        <p:nvSpPr>
          <p:cNvPr id="6" name="Slide Number Placeholder 5"/>
          <p:cNvSpPr>
            <a:spLocks noGrp="1"/>
          </p:cNvSpPr>
          <p:nvPr>
            <p:ph type="sldNum" sz="quarter" idx="12"/>
          </p:nvPr>
        </p:nvSpPr>
        <p:spPr>
          <a:xfrm>
            <a:off x="6357938" y="6357938"/>
            <a:ext cx="2471737" cy="365125"/>
          </a:xfrm>
          <a:prstGeom prst="rect">
            <a:avLst/>
          </a:prstGeom>
        </p:spPr>
        <p:txBody>
          <a:bodyPr/>
          <a:lstStyle>
            <a:lvl1pPr eaLnBrk="0" hangingPunct="0">
              <a:defRPr>
                <a:latin typeface="Arial" charset="0"/>
                <a:cs typeface="+mn-cs"/>
              </a:defRPr>
            </a:lvl1pPr>
          </a:lstStyle>
          <a:p>
            <a:pPr>
              <a:defRPr/>
            </a:pPr>
            <a:r>
              <a:rPr lang="en-US">
                <a:solidFill>
                  <a:prstClr val="white"/>
                </a:solidFill>
              </a:rPr>
              <a:t>Enabling VO Science</a:t>
            </a:r>
          </a:p>
        </p:txBody>
      </p:sp>
    </p:spTree>
    <p:extLst>
      <p:ext uri="{BB962C8B-B14F-4D97-AF65-F5344CB8AC3E}">
        <p14:creationId xmlns:p14="http://schemas.microsoft.com/office/powerpoint/2010/main" val="172380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1"/>
          <p:cNvSpPr>
            <a:spLocks noGrp="1"/>
          </p:cNvSpPr>
          <p:nvPr>
            <p:ph type="ftr" sz="quarter" idx="10"/>
          </p:nvPr>
        </p:nvSpPr>
        <p:spPr>
          <a:xfrm>
            <a:off x="2667000" y="6356351"/>
            <a:ext cx="3352800" cy="365125"/>
          </a:xfrm>
          <a:prstGeom prst="rect">
            <a:avLst/>
          </a:prstGeom>
        </p:spPr>
        <p:txBody>
          <a:bodyPr lIns="91430" tIns="45715" rIns="91430" bIns="45715"/>
          <a:lstStyle>
            <a:lvl1pPr>
              <a:defRPr/>
            </a:lvl1pPr>
          </a:lstStyle>
          <a:p>
            <a:pPr>
              <a:defRPr/>
            </a:pP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3"/>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1"/>
            <a:ext cx="2743200" cy="4572000"/>
          </a:xfrm>
        </p:spPr>
        <p:txBody>
          <a:bodyPr lIns="18286" rIns="18286"/>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1" y="1676401"/>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21"/>
          <p:cNvSpPr>
            <a:spLocks noGrp="1"/>
          </p:cNvSpPr>
          <p:nvPr>
            <p:ph type="ftr" sz="quarter" idx="10"/>
          </p:nvPr>
        </p:nvSpPr>
        <p:spPr>
          <a:xfrm>
            <a:off x="2667000" y="6356351"/>
            <a:ext cx="3352800" cy="365125"/>
          </a:xfrm>
          <a:prstGeom prst="rect">
            <a:avLst/>
          </a:prstGeom>
        </p:spPr>
        <p:txBody>
          <a:bodyPr lIns="91430" tIns="45715" rIns="91430" bIns="45715"/>
          <a:lstStyle>
            <a:lvl1pPr>
              <a:defRPr/>
            </a:lvl1pPr>
          </a:lstStyle>
          <a:p>
            <a:pPr>
              <a:defRPr/>
            </a:pP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6"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a:p>
        </p:txBody>
      </p:sp>
      <p:sp>
        <p:nvSpPr>
          <p:cNvPr id="6" name="Right Triangle 5"/>
          <p:cNvSpPr/>
          <p:nvPr/>
        </p:nvSpPr>
        <p:spPr>
          <a:xfrm rot="420000" flipV="1">
            <a:off x="8004176" y="5359401"/>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91430" tIns="45715" rIns="91430" bIns="45715"/>
          <a:lstStyle/>
          <a:p>
            <a:pPr>
              <a:defRPr/>
            </a:pPr>
            <a:endParaRPr lang="en-US">
              <a:latin typeface="+mn-lt"/>
              <a:cs typeface="+mn-cs"/>
            </a:endParaRPr>
          </a:p>
        </p:txBody>
      </p:sp>
      <p:sp>
        <p:nvSpPr>
          <p:cNvPr id="2" name="Title 1"/>
          <p:cNvSpPr>
            <a:spLocks noGrp="1"/>
          </p:cNvSpPr>
          <p:nvPr>
            <p:ph type="title"/>
          </p:nvPr>
        </p:nvSpPr>
        <p:spPr>
          <a:xfrm>
            <a:off x="609601" y="1176997"/>
            <a:ext cx="2212848" cy="1582621"/>
          </a:xfrm>
        </p:spPr>
        <p:txBody>
          <a:bodyPr lIns="45715" rIns="45715" bIns="45715"/>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1" y="2828785"/>
            <a:ext cx="2209800" cy="2179320"/>
          </a:xfrm>
        </p:spPr>
        <p:txBody>
          <a:bodyPr lIns="64001" rIns="45715"/>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a:xfrm>
            <a:off x="6286500" y="6286501"/>
            <a:ext cx="2133600" cy="365125"/>
          </a:xfrm>
          <a:prstGeom prst="rect">
            <a:avLst/>
          </a:prstGeom>
        </p:spPr>
        <p:txBody>
          <a:bodyPr lIns="91430" tIns="45715" rIns="91430" bIns="45715"/>
          <a:lstStyle>
            <a:lvl1pPr eaLnBrk="0" hangingPunct="0">
              <a:defRPr>
                <a:latin typeface="Arial" charset="0"/>
                <a:cs typeface="+mn-cs"/>
              </a:defRPr>
            </a:lvl1pPr>
          </a:lstStyle>
          <a:p>
            <a:pPr>
              <a:defRPr/>
            </a:pPr>
            <a:endParaRPr lang="en-US"/>
          </a:p>
        </p:txBody>
      </p:sp>
      <p:sp>
        <p:nvSpPr>
          <p:cNvPr id="9" name="Footer Placeholder 5"/>
          <p:cNvSpPr>
            <a:spLocks noGrp="1"/>
          </p:cNvSpPr>
          <p:nvPr>
            <p:ph type="ftr" sz="quarter" idx="11"/>
          </p:nvPr>
        </p:nvSpPr>
        <p:spPr>
          <a:xfrm>
            <a:off x="2667000" y="6356351"/>
            <a:ext cx="3352800" cy="365125"/>
          </a:xfrm>
          <a:prstGeom prst="rect">
            <a:avLst/>
          </a:prstGeom>
        </p:spPr>
        <p:txBody>
          <a:bodyPr lIns="91430" tIns="45715" rIns="91430" bIns="45715"/>
          <a:lstStyle>
            <a:lvl1pPr>
              <a:defRPr/>
            </a:lvl1pPr>
          </a:lstStyle>
          <a:p>
            <a:pPr>
              <a:defRPr/>
            </a:pPr>
            <a:endParaRPr lang="en-GB"/>
          </a:p>
        </p:txBody>
      </p:sp>
      <p:sp>
        <p:nvSpPr>
          <p:cNvPr id="10" name="Slide Number Placeholder 6"/>
          <p:cNvSpPr>
            <a:spLocks noGrp="1"/>
          </p:cNvSpPr>
          <p:nvPr>
            <p:ph type="sldNum" sz="quarter" idx="12"/>
          </p:nvPr>
        </p:nvSpPr>
        <p:spPr>
          <a:xfrm>
            <a:off x="8077200" y="6356351"/>
            <a:ext cx="609600" cy="365125"/>
          </a:xfrm>
          <a:prstGeom prst="rect">
            <a:avLst/>
          </a:prstGeom>
        </p:spPr>
        <p:txBody>
          <a:bodyPr lIns="91430" tIns="45715" rIns="91430" bIns="45715"/>
          <a:lstStyle>
            <a:lvl1pPr eaLnBrk="0" hangingPunct="0">
              <a:defRPr>
                <a:latin typeface="Arial" charset="0"/>
                <a:cs typeface="+mn-cs"/>
              </a:defRPr>
            </a:lvl1pPr>
          </a:lstStyle>
          <a:p>
            <a:pPr>
              <a:defRPr/>
            </a:pPr>
            <a:r>
              <a:rPr lang="en-US"/>
              <a:t>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91430" tIns="45715" rIns="91430" bIns="45715"/>
          <a:lstStyle/>
          <a:p>
            <a:pPr>
              <a:defRPr/>
            </a:pPr>
            <a:endParaRPr lang="en-US">
              <a:latin typeface="+mn-lt"/>
              <a:cs typeface="+mn-cs"/>
            </a:endParaRPr>
          </a:p>
        </p:txBody>
      </p:sp>
      <p:sp>
        <p:nvSpPr>
          <p:cNvPr id="8" name="Freeform 7"/>
          <p:cNvSpPr>
            <a:spLocks/>
          </p:cNvSpPr>
          <p:nvPr/>
        </p:nvSpPr>
        <p:spPr bwMode="auto">
          <a:xfrm>
            <a:off x="4381500" y="-7937"/>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91430" tIns="45715" rIns="91430" bIns="45715"/>
          <a:lstStyle/>
          <a:p>
            <a:pPr>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15"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4"/>
            <a:ext cx="8229600" cy="4389437"/>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31" name="Group 1"/>
          <p:cNvGrpSpPr>
            <a:grpSpLocks/>
          </p:cNvGrpSpPr>
          <p:nvPr/>
        </p:nvGrpSpPr>
        <p:grpSpPr bwMode="auto">
          <a:xfrm>
            <a:off x="-19050" y="203201"/>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hangingPunct="0">
                <a:defRPr/>
              </a:pPr>
              <a:endParaRPr lang="en-US">
                <a:latin typeface="Arial" charset="0"/>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0" hangingPunct="0">
                <a:defRPr/>
              </a:pPr>
              <a:endParaRPr lang="en-US">
                <a:latin typeface="Arial" charset="0"/>
                <a:cs typeface="+mn-cs"/>
              </a:endParaRPr>
            </a:p>
          </p:txBody>
        </p:sp>
      </p:grpSp>
      <p:pic>
        <p:nvPicPr>
          <p:cNvPr id="1034" name="Picture 23"/>
          <p:cNvPicPr>
            <a:picLocks noChangeAspect="1" noChangeArrowheads="1"/>
          </p:cNvPicPr>
          <p:nvPr userDrawn="1"/>
        </p:nvPicPr>
        <p:blipFill>
          <a:blip r:embed="rId13" cstate="print"/>
          <a:srcRect/>
          <a:stretch>
            <a:fillRect/>
          </a:stretch>
        </p:blipFill>
        <p:spPr bwMode="auto">
          <a:xfrm>
            <a:off x="285751" y="6215064"/>
            <a:ext cx="2087563" cy="495300"/>
          </a:xfrm>
          <a:prstGeom prst="rect">
            <a:avLst/>
          </a:prstGeom>
          <a:noFill/>
          <a:ln w="9525">
            <a:noFill/>
            <a:round/>
            <a:headEnd/>
            <a:tailEnd/>
          </a:ln>
        </p:spPr>
      </p:pic>
    </p:spTree>
  </p:cSld>
  <p:clrMap bg1="dk1" tx1="lt1" bg2="dk2" tx2="lt2" accent1="accent1" accent2="accent2" accent3="accent3" accent4="accent4" accent5="accent5" accent6="accent6" hlink="hlink" folHlink="folHlink"/>
  <p:sldLayoutIdLst>
    <p:sldLayoutId id="2147483816" r:id="rId1"/>
    <p:sldLayoutId id="2147483809" r:id="rId2"/>
    <p:sldLayoutId id="2147483810" r:id="rId3"/>
    <p:sldLayoutId id="2147483811" r:id="rId4"/>
    <p:sldLayoutId id="2147483812" r:id="rId5"/>
    <p:sldLayoutId id="2147483813" r:id="rId6"/>
    <p:sldLayoutId id="2147483814" r:id="rId7"/>
    <p:sldLayoutId id="2147483815" r:id="rId8"/>
    <p:sldLayoutId id="2147483817" r:id="rId9"/>
    <p:sldLayoutId id="2147483818" r:id="rId10"/>
    <p:sldLayoutId id="2147483819" r:id="rId11"/>
  </p:sldLayoutIdLst>
  <p:hf hdr="0" ftr="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153" algn="l" rtl="0" fontAlgn="base">
        <a:spcBef>
          <a:spcPct val="0"/>
        </a:spcBef>
        <a:spcAft>
          <a:spcPct val="0"/>
        </a:spcAft>
        <a:defRPr sz="5000">
          <a:solidFill>
            <a:schemeClr val="tx2"/>
          </a:solidFill>
          <a:latin typeface="Calibri" pitchFamily="34" charset="0"/>
        </a:defRPr>
      </a:lvl6pPr>
      <a:lvl7pPr marL="914305" algn="l" rtl="0" fontAlgn="base">
        <a:spcBef>
          <a:spcPct val="0"/>
        </a:spcBef>
        <a:spcAft>
          <a:spcPct val="0"/>
        </a:spcAft>
        <a:defRPr sz="5000">
          <a:solidFill>
            <a:schemeClr val="tx2"/>
          </a:solidFill>
          <a:latin typeface="Calibri" pitchFamily="34" charset="0"/>
        </a:defRPr>
      </a:lvl7pPr>
      <a:lvl8pPr marL="1371458" algn="l" rtl="0" fontAlgn="base">
        <a:spcBef>
          <a:spcPct val="0"/>
        </a:spcBef>
        <a:spcAft>
          <a:spcPct val="0"/>
        </a:spcAft>
        <a:defRPr sz="5000">
          <a:solidFill>
            <a:schemeClr val="tx2"/>
          </a:solidFill>
          <a:latin typeface="Calibri" pitchFamily="34" charset="0"/>
        </a:defRPr>
      </a:lvl8pPr>
      <a:lvl9pPr marL="1828610" algn="l" rtl="0" fontAlgn="base">
        <a:spcBef>
          <a:spcPct val="0"/>
        </a:spcBef>
        <a:spcAft>
          <a:spcPct val="0"/>
        </a:spcAft>
        <a:defRPr sz="5000">
          <a:solidFill>
            <a:schemeClr val="tx2"/>
          </a:solidFill>
          <a:latin typeface="Calibri" pitchFamily="34" charset="0"/>
        </a:defRPr>
      </a:lvl9pPr>
    </p:titleStyle>
    <p:bodyStyle>
      <a:lvl1pPr marL="273022" indent="-273022" algn="l" rtl="0" eaLnBrk="0" fontAlgn="base" hangingPunct="0">
        <a:spcBef>
          <a:spcPct val="20000"/>
        </a:spcBef>
        <a:spcAft>
          <a:spcPct val="0"/>
        </a:spcAft>
        <a:buClr>
          <a:srgbClr val="9BBB59"/>
        </a:buClr>
        <a:buSzPct val="95000"/>
        <a:buFont typeface="Wingdings 2" pitchFamily="18" charset="2"/>
        <a:buChar char=""/>
        <a:defRPr sz="2600" kern="1200">
          <a:solidFill>
            <a:schemeClr val="tx1"/>
          </a:solidFill>
          <a:latin typeface="+mn-lt"/>
          <a:ea typeface="+mn-ea"/>
          <a:cs typeface="+mn-cs"/>
        </a:defRPr>
      </a:lvl1pPr>
      <a:lvl2pPr marL="639697" indent="-246037"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305" indent="-246037"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327" indent="-209528" algn="l" rtl="0" eaLnBrk="0" fontAlgn="base" hangingPunct="0">
        <a:spcBef>
          <a:spcPct val="20000"/>
        </a:spcBef>
        <a:spcAft>
          <a:spcPct val="0"/>
        </a:spcAft>
        <a:buClr>
          <a:srgbClr val="9BBB59"/>
        </a:buClr>
        <a:buSzPct val="65000"/>
        <a:buFont typeface="Wingdings 2" pitchFamily="18" charset="2"/>
        <a:buChar char=""/>
        <a:defRPr sz="2000" kern="1200">
          <a:solidFill>
            <a:schemeClr val="tx1"/>
          </a:solidFill>
          <a:latin typeface="+mn-lt"/>
          <a:ea typeface="+mn-ea"/>
          <a:cs typeface="+mn-cs"/>
        </a:defRPr>
      </a:lvl4pPr>
      <a:lvl5pPr marL="1461937" indent="-209528" algn="l" rtl="0" eaLnBrk="0" fontAlgn="base" hangingPunct="0">
        <a:spcBef>
          <a:spcPct val="20000"/>
        </a:spcBef>
        <a:spcAft>
          <a:spcPct val="0"/>
        </a:spcAft>
        <a:buClr>
          <a:srgbClr val="8064A2"/>
        </a:buClr>
        <a:buSzPct val="65000"/>
        <a:buFont typeface="Wingdings 2" pitchFamily="18" charset="2"/>
        <a:buChar char=""/>
        <a:defRPr sz="2000" kern="1200">
          <a:solidFill>
            <a:schemeClr val="tx1"/>
          </a:solidFill>
          <a:latin typeface="+mn-lt"/>
          <a:ea typeface="+mn-ea"/>
          <a:cs typeface="+mn-cs"/>
        </a:defRPr>
      </a:lvl5pPr>
      <a:lvl6pPr marL="1737180" indent="-210290"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041" indent="-182861"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332" indent="-182861"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624" indent="-182861"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53" algn="l" rtl="0" eaLnBrk="1" latinLnBrk="0" hangingPunct="1">
        <a:defRPr kumimoji="0" kern="1200">
          <a:solidFill>
            <a:schemeClr val="tx1"/>
          </a:solidFill>
          <a:latin typeface="+mn-lt"/>
          <a:ea typeface="+mn-ea"/>
          <a:cs typeface="+mn-cs"/>
        </a:defRPr>
      </a:lvl2pPr>
      <a:lvl3pPr marL="914305" algn="l" rtl="0" eaLnBrk="1" latinLnBrk="0" hangingPunct="1">
        <a:defRPr kumimoji="0" kern="1200">
          <a:solidFill>
            <a:schemeClr val="tx1"/>
          </a:solidFill>
          <a:latin typeface="+mn-lt"/>
          <a:ea typeface="+mn-ea"/>
          <a:cs typeface="+mn-cs"/>
        </a:defRPr>
      </a:lvl3pPr>
      <a:lvl4pPr marL="1371458" algn="l" rtl="0" eaLnBrk="1" latinLnBrk="0" hangingPunct="1">
        <a:defRPr kumimoji="0" kern="1200">
          <a:solidFill>
            <a:schemeClr val="tx1"/>
          </a:solidFill>
          <a:latin typeface="+mn-lt"/>
          <a:ea typeface="+mn-ea"/>
          <a:cs typeface="+mn-cs"/>
        </a:defRPr>
      </a:lvl4pPr>
      <a:lvl5pPr marL="1828610" algn="l" rtl="0" eaLnBrk="1" latinLnBrk="0" hangingPunct="1">
        <a:defRPr kumimoji="0" kern="1200">
          <a:solidFill>
            <a:schemeClr val="tx1"/>
          </a:solidFill>
          <a:latin typeface="+mn-lt"/>
          <a:ea typeface="+mn-ea"/>
          <a:cs typeface="+mn-cs"/>
        </a:defRPr>
      </a:lvl5pPr>
      <a:lvl6pPr marL="2285763" algn="l" rtl="0" eaLnBrk="1" latinLnBrk="0" hangingPunct="1">
        <a:defRPr kumimoji="0" kern="1200">
          <a:solidFill>
            <a:schemeClr val="tx1"/>
          </a:solidFill>
          <a:latin typeface="+mn-lt"/>
          <a:ea typeface="+mn-ea"/>
          <a:cs typeface="+mn-cs"/>
        </a:defRPr>
      </a:lvl6pPr>
      <a:lvl7pPr marL="2742915" algn="l" rtl="0" eaLnBrk="1" latinLnBrk="0" hangingPunct="1">
        <a:defRPr kumimoji="0" kern="1200">
          <a:solidFill>
            <a:schemeClr val="tx1"/>
          </a:solidFill>
          <a:latin typeface="+mn-lt"/>
          <a:ea typeface="+mn-ea"/>
          <a:cs typeface="+mn-cs"/>
        </a:defRPr>
      </a:lvl7pPr>
      <a:lvl8pPr marL="3200068" algn="l" rtl="0" eaLnBrk="1" latinLnBrk="0" hangingPunct="1">
        <a:defRPr kumimoji="0" kern="1200">
          <a:solidFill>
            <a:schemeClr val="tx1"/>
          </a:solidFill>
          <a:latin typeface="+mn-lt"/>
          <a:ea typeface="+mn-ea"/>
          <a:cs typeface="+mn-cs"/>
        </a:defRPr>
      </a:lvl8pPr>
      <a:lvl9pPr marL="365722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7920" y="275069"/>
            <a:ext cx="8225280" cy="113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826" tIns="46712" rIns="89826" bIns="46712" numCol="1" anchor="ctr" anchorCtr="0" compatLnSpc="1">
            <a:prstTxWarp prst="textNoShape">
              <a:avLst/>
            </a:prstTxWarp>
          </a:bodyPr>
          <a:lstStyle/>
          <a:p>
            <a:pPr lvl="0"/>
            <a:r>
              <a:rPr lang="en-GB" smtClean="0"/>
              <a:t>Click to edit the title text format</a:t>
            </a:r>
          </a:p>
        </p:txBody>
      </p:sp>
      <p:sp>
        <p:nvSpPr>
          <p:cNvPr id="3075" name="Rectangle 2"/>
          <p:cNvSpPr>
            <a:spLocks noGrp="1" noChangeArrowheads="1"/>
          </p:cNvSpPr>
          <p:nvPr>
            <p:ph type="body" idx="1"/>
          </p:nvPr>
        </p:nvSpPr>
        <p:spPr bwMode="auto">
          <a:xfrm>
            <a:off x="457920" y="1600009"/>
            <a:ext cx="8225280" cy="452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826" tIns="46712" rIns="89826" bIns="46712"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3076" name="Text Box 3"/>
          <p:cNvSpPr txBox="1">
            <a:spLocks noChangeArrowheads="1"/>
          </p:cNvSpPr>
          <p:nvPr/>
        </p:nvSpPr>
        <p:spPr bwMode="auto">
          <a:xfrm>
            <a:off x="456482" y="6245938"/>
            <a:ext cx="2134080" cy="4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62" tIns="45633" rIns="91262" bIns="45633" anchor="ctr"/>
          <a:lstStyle>
            <a:lvl1pPr defTabSz="493713" eaLnBrk="0">
              <a:defRPr>
                <a:solidFill>
                  <a:schemeClr val="bg1"/>
                </a:solidFill>
                <a:latin typeface="Arial" pitchFamily="34" charset="0"/>
                <a:ea typeface="Arial Unicode MS" pitchFamily="34" charset="-128"/>
                <a:cs typeface="Arial Unicode MS" pitchFamily="34" charset="-128"/>
              </a:defRPr>
            </a:lvl1pPr>
            <a:lvl2pPr marL="742950" indent="-285750" defTabSz="493713" eaLnBrk="0">
              <a:defRPr>
                <a:solidFill>
                  <a:schemeClr val="bg1"/>
                </a:solidFill>
                <a:latin typeface="Arial" pitchFamily="34" charset="0"/>
                <a:ea typeface="Arial Unicode MS" pitchFamily="34" charset="-128"/>
                <a:cs typeface="Arial Unicode MS" pitchFamily="34" charset="-128"/>
              </a:defRPr>
            </a:lvl2pPr>
            <a:lvl3pPr marL="1143000" indent="-228600" defTabSz="493713" eaLnBrk="0">
              <a:defRPr>
                <a:solidFill>
                  <a:schemeClr val="bg1"/>
                </a:solidFill>
                <a:latin typeface="Arial" pitchFamily="34" charset="0"/>
                <a:ea typeface="Arial Unicode MS" pitchFamily="34" charset="-128"/>
                <a:cs typeface="Arial Unicode MS" pitchFamily="34" charset="-128"/>
              </a:defRPr>
            </a:lvl3pPr>
            <a:lvl4pPr marL="1600200" indent="-228600" defTabSz="493713" eaLnBrk="0">
              <a:defRPr>
                <a:solidFill>
                  <a:schemeClr val="bg1"/>
                </a:solidFill>
                <a:latin typeface="Arial" pitchFamily="34" charset="0"/>
                <a:ea typeface="Arial Unicode MS" pitchFamily="34" charset="-128"/>
                <a:cs typeface="Arial Unicode MS" pitchFamily="34" charset="-128"/>
              </a:defRPr>
            </a:lvl4pPr>
            <a:lvl5pPr marL="2057400" indent="-228600" defTabSz="493713" eaLnBrk="0">
              <a:defRPr>
                <a:solidFill>
                  <a:schemeClr val="bg1"/>
                </a:solidFill>
                <a:latin typeface="Arial" pitchFamily="34" charset="0"/>
                <a:ea typeface="Arial Unicode MS" pitchFamily="34" charset="-128"/>
                <a:cs typeface="Arial Unicode MS" pitchFamily="34" charset="-128"/>
              </a:defRPr>
            </a:lvl5pPr>
            <a:lvl6pPr marL="2514600" indent="-228600" defTabSz="49371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defTabSz="49371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defTabSz="49371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defTabSz="49371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eaLnBrk="1">
              <a:buClr>
                <a:srgbClr val="000000"/>
              </a:buClr>
              <a:buSzPct val="100000"/>
              <a:buFont typeface="Times New Roman" pitchFamily="18" charset="0"/>
              <a:buNone/>
            </a:pPr>
            <a:endParaRPr lang="en-US" smtClean="0">
              <a:solidFill>
                <a:srgbClr val="FFFFFF"/>
              </a:solidFill>
            </a:endParaRPr>
          </a:p>
        </p:txBody>
      </p:sp>
      <p:sp>
        <p:nvSpPr>
          <p:cNvPr id="3077" name="Text Box 4"/>
          <p:cNvSpPr txBox="1">
            <a:spLocks noChangeArrowheads="1"/>
          </p:cNvSpPr>
          <p:nvPr/>
        </p:nvSpPr>
        <p:spPr bwMode="auto">
          <a:xfrm>
            <a:off x="3124800" y="6245938"/>
            <a:ext cx="2894400" cy="4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262" tIns="45633" rIns="91262" bIns="45633" anchor="ctr"/>
          <a:lstStyle>
            <a:lvl1pPr defTabSz="493713" eaLnBrk="0">
              <a:defRPr>
                <a:solidFill>
                  <a:schemeClr val="bg1"/>
                </a:solidFill>
                <a:latin typeface="Arial" pitchFamily="34" charset="0"/>
                <a:ea typeface="Arial Unicode MS" pitchFamily="34" charset="-128"/>
                <a:cs typeface="Arial Unicode MS" pitchFamily="34" charset="-128"/>
              </a:defRPr>
            </a:lvl1pPr>
            <a:lvl2pPr marL="742950" indent="-285750" defTabSz="493713" eaLnBrk="0">
              <a:defRPr>
                <a:solidFill>
                  <a:schemeClr val="bg1"/>
                </a:solidFill>
                <a:latin typeface="Arial" pitchFamily="34" charset="0"/>
                <a:ea typeface="Arial Unicode MS" pitchFamily="34" charset="-128"/>
                <a:cs typeface="Arial Unicode MS" pitchFamily="34" charset="-128"/>
              </a:defRPr>
            </a:lvl2pPr>
            <a:lvl3pPr marL="1143000" indent="-228600" defTabSz="493713" eaLnBrk="0">
              <a:defRPr>
                <a:solidFill>
                  <a:schemeClr val="bg1"/>
                </a:solidFill>
                <a:latin typeface="Arial" pitchFamily="34" charset="0"/>
                <a:ea typeface="Arial Unicode MS" pitchFamily="34" charset="-128"/>
                <a:cs typeface="Arial Unicode MS" pitchFamily="34" charset="-128"/>
              </a:defRPr>
            </a:lvl3pPr>
            <a:lvl4pPr marL="1600200" indent="-228600" defTabSz="493713" eaLnBrk="0">
              <a:defRPr>
                <a:solidFill>
                  <a:schemeClr val="bg1"/>
                </a:solidFill>
                <a:latin typeface="Arial" pitchFamily="34" charset="0"/>
                <a:ea typeface="Arial Unicode MS" pitchFamily="34" charset="-128"/>
                <a:cs typeface="Arial Unicode MS" pitchFamily="34" charset="-128"/>
              </a:defRPr>
            </a:lvl4pPr>
            <a:lvl5pPr marL="2057400" indent="-228600" defTabSz="493713" eaLnBrk="0">
              <a:defRPr>
                <a:solidFill>
                  <a:schemeClr val="bg1"/>
                </a:solidFill>
                <a:latin typeface="Arial" pitchFamily="34" charset="0"/>
                <a:ea typeface="Arial Unicode MS" pitchFamily="34" charset="-128"/>
                <a:cs typeface="Arial Unicode MS" pitchFamily="34" charset="-128"/>
              </a:defRPr>
            </a:lvl5pPr>
            <a:lvl6pPr marL="2514600" indent="-228600" defTabSz="49371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defTabSz="49371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defTabSz="49371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defTabSz="49371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eaLnBrk="1">
              <a:buClr>
                <a:srgbClr val="000000"/>
              </a:buClr>
              <a:buSzPct val="100000"/>
              <a:buFont typeface="Times New Roman" pitchFamily="18" charset="0"/>
              <a:buNone/>
            </a:pPr>
            <a:endParaRPr lang="en-US" smtClean="0">
              <a:solidFill>
                <a:srgbClr val="FFFFFF"/>
              </a:solidFill>
            </a:endParaRPr>
          </a:p>
        </p:txBody>
      </p:sp>
      <p:sp>
        <p:nvSpPr>
          <p:cNvPr id="2" name="Rectangle 5"/>
          <p:cNvSpPr>
            <a:spLocks noGrp="1" noChangeArrowheads="1"/>
          </p:cNvSpPr>
          <p:nvPr>
            <p:ph type="sldNum"/>
          </p:nvPr>
        </p:nvSpPr>
        <p:spPr bwMode="auto">
          <a:xfrm>
            <a:off x="6553440" y="6245936"/>
            <a:ext cx="2129760" cy="472370"/>
          </a:xfrm>
          <a:prstGeom prst="rect">
            <a:avLst/>
          </a:prstGeom>
          <a:noFill/>
          <a:ln w="9525">
            <a:noFill/>
            <a:round/>
            <a:headEnd/>
            <a:tailEnd/>
          </a:ln>
          <a:effectLst/>
        </p:spPr>
        <p:txBody>
          <a:bodyPr vert="horz" wrap="square" lIns="89826" tIns="46712" rIns="89826" bIns="46712" numCol="1" anchor="t" anchorCtr="0" compatLnSpc="1">
            <a:prstTxWarp prst="textNoShape">
              <a:avLst/>
            </a:prstTxWarp>
          </a:bodyPr>
          <a:lstStyle>
            <a:lvl1pPr defTabSz="448426" hangingPunct="1">
              <a:lnSpc>
                <a:spcPct val="100000"/>
              </a:lnSpc>
              <a:buClrTx/>
              <a:buFontTx/>
              <a:buNone/>
              <a:tabLst>
                <a:tab pos="0" algn="l"/>
                <a:tab pos="446839" algn="l"/>
                <a:tab pos="895265" algn="l"/>
                <a:tab pos="1343691" algn="l"/>
                <a:tab pos="1792118" algn="l"/>
                <a:tab pos="2240539" algn="l"/>
                <a:tab pos="2688966" algn="l"/>
                <a:tab pos="3137390" algn="l"/>
                <a:tab pos="3585815" algn="l"/>
                <a:tab pos="4034238" algn="l"/>
                <a:tab pos="4482665" algn="l"/>
                <a:tab pos="4931090" algn="l"/>
                <a:tab pos="5379517" algn="l"/>
                <a:tab pos="5827939" algn="l"/>
                <a:tab pos="6276364" algn="l"/>
                <a:tab pos="6724789" algn="l"/>
                <a:tab pos="7173215" algn="l"/>
                <a:tab pos="7621637" algn="l"/>
                <a:tab pos="8070064" algn="l"/>
                <a:tab pos="8518490" algn="l"/>
                <a:tab pos="8966913" algn="l"/>
              </a:tabLst>
              <a:defRPr smtClean="0">
                <a:solidFill>
                  <a:srgbClr val="000000"/>
                </a:solidFill>
                <a:latin typeface="Arial" charset="0"/>
                <a:ea typeface="+mn-ea"/>
                <a:cs typeface="DejaVu Sans" charset="0"/>
              </a:defRPr>
            </a:lvl1pPr>
          </a:lstStyle>
          <a:p>
            <a:pPr>
              <a:buSzPct val="100000"/>
              <a:defRPr/>
            </a:pPr>
            <a:fld id="{C36E4408-0EB2-4226-A803-8A38AA83248D}" type="slidenum">
              <a:rPr lang="en-GB"/>
              <a:pPr>
                <a:buSzPct val="100000"/>
                <a:defRPr/>
              </a:pPr>
              <a:t>‹#›</a:t>
            </a:fld>
            <a:endParaRPr lang="en-GB"/>
          </a:p>
        </p:txBody>
      </p:sp>
      <p:pic>
        <p:nvPicPr>
          <p:cNvPr id="3079"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56000" y="476690"/>
            <a:ext cx="1620000" cy="56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409411396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447801" rtl="0" eaLnBrk="0" fontAlgn="base" hangingPunct="0">
        <a:spcBef>
          <a:spcPct val="0"/>
        </a:spcBef>
        <a:spcAft>
          <a:spcPct val="0"/>
        </a:spcAft>
        <a:buClr>
          <a:srgbClr val="000000"/>
        </a:buClr>
        <a:buSzPct val="100000"/>
        <a:buFont typeface="Times New Roman" pitchFamily="18" charset="0"/>
        <a:defRPr sz="3600">
          <a:solidFill>
            <a:srgbClr val="000000"/>
          </a:solidFill>
          <a:latin typeface="+mj-lt"/>
          <a:ea typeface="DejaVu Sans" pitchFamily="34" charset="0"/>
          <a:cs typeface="+mj-cs"/>
        </a:defRPr>
      </a:lvl1pPr>
      <a:lvl2pPr algn="l" defTabSz="447801" rtl="0" eaLnBrk="0" fontAlgn="base" hangingPunct="0">
        <a:spcBef>
          <a:spcPct val="0"/>
        </a:spcBef>
        <a:spcAft>
          <a:spcPct val="0"/>
        </a:spcAft>
        <a:buClr>
          <a:srgbClr val="000000"/>
        </a:buClr>
        <a:buSzPct val="100000"/>
        <a:buFont typeface="Times New Roman" pitchFamily="18" charset="0"/>
        <a:defRPr sz="3600">
          <a:solidFill>
            <a:srgbClr val="000000"/>
          </a:solidFill>
          <a:latin typeface="Arial" charset="0"/>
          <a:ea typeface="DejaVu Sans" pitchFamily="34" charset="0"/>
          <a:cs typeface="DejaVu Sans" charset="0"/>
        </a:defRPr>
      </a:lvl2pPr>
      <a:lvl3pPr algn="l" defTabSz="447801" rtl="0" eaLnBrk="0" fontAlgn="base" hangingPunct="0">
        <a:spcBef>
          <a:spcPct val="0"/>
        </a:spcBef>
        <a:spcAft>
          <a:spcPct val="0"/>
        </a:spcAft>
        <a:buClr>
          <a:srgbClr val="000000"/>
        </a:buClr>
        <a:buSzPct val="100000"/>
        <a:buFont typeface="Times New Roman" pitchFamily="18" charset="0"/>
        <a:defRPr sz="3600">
          <a:solidFill>
            <a:srgbClr val="000000"/>
          </a:solidFill>
          <a:latin typeface="Arial" charset="0"/>
          <a:ea typeface="DejaVu Sans" pitchFamily="34" charset="0"/>
          <a:cs typeface="DejaVu Sans" charset="0"/>
        </a:defRPr>
      </a:lvl3pPr>
      <a:lvl4pPr algn="l" defTabSz="447801" rtl="0" eaLnBrk="0" fontAlgn="base" hangingPunct="0">
        <a:spcBef>
          <a:spcPct val="0"/>
        </a:spcBef>
        <a:spcAft>
          <a:spcPct val="0"/>
        </a:spcAft>
        <a:buClr>
          <a:srgbClr val="000000"/>
        </a:buClr>
        <a:buSzPct val="100000"/>
        <a:buFont typeface="Times New Roman" pitchFamily="18" charset="0"/>
        <a:defRPr sz="3600">
          <a:solidFill>
            <a:srgbClr val="000000"/>
          </a:solidFill>
          <a:latin typeface="Arial" charset="0"/>
          <a:ea typeface="DejaVu Sans" pitchFamily="34" charset="0"/>
          <a:cs typeface="DejaVu Sans" charset="0"/>
        </a:defRPr>
      </a:lvl4pPr>
      <a:lvl5pPr algn="l" defTabSz="447801" rtl="0" eaLnBrk="0" fontAlgn="base" hangingPunct="0">
        <a:spcBef>
          <a:spcPct val="0"/>
        </a:spcBef>
        <a:spcAft>
          <a:spcPct val="0"/>
        </a:spcAft>
        <a:buClr>
          <a:srgbClr val="000000"/>
        </a:buClr>
        <a:buSzPct val="100000"/>
        <a:buFont typeface="Times New Roman" pitchFamily="18" charset="0"/>
        <a:defRPr sz="3600">
          <a:solidFill>
            <a:srgbClr val="000000"/>
          </a:solidFill>
          <a:latin typeface="Arial" charset="0"/>
          <a:ea typeface="DejaVu Sans" pitchFamily="34" charset="0"/>
          <a:cs typeface="DejaVu Sans" charset="0"/>
        </a:defRPr>
      </a:lvl5pPr>
      <a:lvl6pPr marL="2509912" indent="-228174" algn="l" defTabSz="448426" rtl="0" eaLnBrk="0" fontAlgn="base" hangingPunct="0">
        <a:spcBef>
          <a:spcPct val="0"/>
        </a:spcBef>
        <a:spcAft>
          <a:spcPct val="0"/>
        </a:spcAft>
        <a:buClr>
          <a:srgbClr val="000000"/>
        </a:buClr>
        <a:buSzPct val="100000"/>
        <a:buFont typeface="Times New Roman" pitchFamily="16" charset="0"/>
        <a:defRPr sz="3600">
          <a:solidFill>
            <a:srgbClr val="000000"/>
          </a:solidFill>
          <a:latin typeface="Arial" charset="0"/>
          <a:cs typeface="DejaVu Sans" charset="0"/>
        </a:defRPr>
      </a:lvl6pPr>
      <a:lvl7pPr marL="2966261" indent="-228174" algn="l" defTabSz="448426" rtl="0" eaLnBrk="0" fontAlgn="base" hangingPunct="0">
        <a:spcBef>
          <a:spcPct val="0"/>
        </a:spcBef>
        <a:spcAft>
          <a:spcPct val="0"/>
        </a:spcAft>
        <a:buClr>
          <a:srgbClr val="000000"/>
        </a:buClr>
        <a:buSzPct val="100000"/>
        <a:buFont typeface="Times New Roman" pitchFamily="16" charset="0"/>
        <a:defRPr sz="3600">
          <a:solidFill>
            <a:srgbClr val="000000"/>
          </a:solidFill>
          <a:latin typeface="Arial" charset="0"/>
          <a:cs typeface="DejaVu Sans" charset="0"/>
        </a:defRPr>
      </a:lvl7pPr>
      <a:lvl8pPr marL="3422608" indent="-228174" algn="l" defTabSz="448426" rtl="0" eaLnBrk="0" fontAlgn="base" hangingPunct="0">
        <a:spcBef>
          <a:spcPct val="0"/>
        </a:spcBef>
        <a:spcAft>
          <a:spcPct val="0"/>
        </a:spcAft>
        <a:buClr>
          <a:srgbClr val="000000"/>
        </a:buClr>
        <a:buSzPct val="100000"/>
        <a:buFont typeface="Times New Roman" pitchFamily="16" charset="0"/>
        <a:defRPr sz="3600">
          <a:solidFill>
            <a:srgbClr val="000000"/>
          </a:solidFill>
          <a:latin typeface="Arial" charset="0"/>
          <a:cs typeface="DejaVu Sans" charset="0"/>
        </a:defRPr>
      </a:lvl8pPr>
      <a:lvl9pPr marL="3878955" indent="-228174" algn="l" defTabSz="448426" rtl="0" eaLnBrk="0" fontAlgn="base" hangingPunct="0">
        <a:spcBef>
          <a:spcPct val="0"/>
        </a:spcBef>
        <a:spcAft>
          <a:spcPct val="0"/>
        </a:spcAft>
        <a:buClr>
          <a:srgbClr val="000000"/>
        </a:buClr>
        <a:buSzPct val="100000"/>
        <a:buFont typeface="Times New Roman" pitchFamily="16" charset="0"/>
        <a:defRPr sz="3600">
          <a:solidFill>
            <a:srgbClr val="000000"/>
          </a:solidFill>
          <a:latin typeface="Arial" charset="0"/>
          <a:cs typeface="DejaVu Sans" charset="0"/>
        </a:defRPr>
      </a:lvl9pPr>
    </p:titleStyle>
    <p:bodyStyle>
      <a:lvl1pPr marL="341249" indent="-341249" algn="l" defTabSz="447801" rtl="0" eaLnBrk="0" fontAlgn="base" hangingPunct="0">
        <a:spcBef>
          <a:spcPts val="499"/>
        </a:spcBef>
        <a:spcAft>
          <a:spcPct val="0"/>
        </a:spcAft>
        <a:buClr>
          <a:srgbClr val="000000"/>
        </a:buClr>
        <a:buSzPct val="100000"/>
        <a:buFont typeface="Times New Roman" pitchFamily="18" charset="0"/>
        <a:defRPr sz="2000">
          <a:solidFill>
            <a:srgbClr val="000000"/>
          </a:solidFill>
          <a:latin typeface="+mn-lt"/>
          <a:ea typeface="DejaVu Sans" pitchFamily="34" charset="0"/>
          <a:cs typeface="+mn-cs"/>
        </a:defRPr>
      </a:lvl1pPr>
      <a:lvl2pPr marL="741534" indent="-285094" algn="l" defTabSz="447801" rtl="0" eaLnBrk="0" fontAlgn="base" hangingPunct="0">
        <a:spcBef>
          <a:spcPts val="499"/>
        </a:spcBef>
        <a:spcAft>
          <a:spcPct val="0"/>
        </a:spcAft>
        <a:buClr>
          <a:srgbClr val="000000"/>
        </a:buClr>
        <a:buSzPct val="100000"/>
        <a:buFont typeface="Times New Roman" pitchFamily="18" charset="0"/>
        <a:defRPr sz="2000">
          <a:solidFill>
            <a:srgbClr val="000000"/>
          </a:solidFill>
          <a:latin typeface="+mn-lt"/>
          <a:ea typeface="DejaVu Sans" pitchFamily="34" charset="0"/>
          <a:cs typeface="+mn-cs"/>
        </a:defRPr>
      </a:lvl2pPr>
      <a:lvl3pPr marL="1140379" indent="-227500" algn="l" defTabSz="447801" rtl="0" eaLnBrk="0" fontAlgn="base" hangingPunct="0">
        <a:spcBef>
          <a:spcPts val="499"/>
        </a:spcBef>
        <a:spcAft>
          <a:spcPct val="0"/>
        </a:spcAft>
        <a:buClr>
          <a:srgbClr val="000000"/>
        </a:buClr>
        <a:buSzPct val="100000"/>
        <a:buFont typeface="Times New Roman" pitchFamily="18" charset="0"/>
        <a:defRPr sz="2000">
          <a:solidFill>
            <a:srgbClr val="000000"/>
          </a:solidFill>
          <a:latin typeface="+mn-lt"/>
          <a:ea typeface="DejaVu Sans" pitchFamily="34" charset="0"/>
          <a:cs typeface="+mn-cs"/>
        </a:defRPr>
      </a:lvl3pPr>
      <a:lvl4pPr marL="1596818" indent="-227500" algn="l" defTabSz="447801" rtl="0" eaLnBrk="0" fontAlgn="base" hangingPunct="0">
        <a:spcBef>
          <a:spcPts val="499"/>
        </a:spcBef>
        <a:spcAft>
          <a:spcPct val="0"/>
        </a:spcAft>
        <a:buClr>
          <a:srgbClr val="000000"/>
        </a:buClr>
        <a:buSzPct val="100000"/>
        <a:buFont typeface="Times New Roman" pitchFamily="18" charset="0"/>
        <a:defRPr sz="2000">
          <a:solidFill>
            <a:srgbClr val="000000"/>
          </a:solidFill>
          <a:latin typeface="+mn-lt"/>
          <a:ea typeface="DejaVu Sans" pitchFamily="34" charset="0"/>
          <a:cs typeface="+mn-cs"/>
        </a:defRPr>
      </a:lvl4pPr>
      <a:lvl5pPr marL="2053257" indent="-227500" algn="l" defTabSz="447801" rtl="0" eaLnBrk="0" fontAlgn="base" hangingPunct="0">
        <a:spcBef>
          <a:spcPts val="499"/>
        </a:spcBef>
        <a:spcAft>
          <a:spcPct val="0"/>
        </a:spcAft>
        <a:buClr>
          <a:srgbClr val="000000"/>
        </a:buClr>
        <a:buSzPct val="100000"/>
        <a:buFont typeface="Times New Roman" pitchFamily="18" charset="0"/>
        <a:defRPr sz="2000">
          <a:solidFill>
            <a:srgbClr val="000000"/>
          </a:solidFill>
          <a:latin typeface="+mn-lt"/>
          <a:ea typeface="DejaVu Sans" pitchFamily="34" charset="0"/>
          <a:cs typeface="+mn-cs"/>
        </a:defRPr>
      </a:lvl5pPr>
      <a:lvl6pPr marL="2509912" indent="-228174" algn="l" defTabSz="448426"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66261" indent="-228174" algn="l" defTabSz="448426"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2608" indent="-228174" algn="l" defTabSz="448426"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78955" indent="-228174" algn="l" defTabSz="448426"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2695" rtl="0" eaLnBrk="1" latinLnBrk="0" hangingPunct="1">
        <a:defRPr sz="1800" kern="1200">
          <a:solidFill>
            <a:schemeClr val="tx1"/>
          </a:solidFill>
          <a:latin typeface="+mn-lt"/>
          <a:ea typeface="+mn-ea"/>
          <a:cs typeface="+mn-cs"/>
        </a:defRPr>
      </a:lvl1pPr>
      <a:lvl2pPr marL="456347" algn="l" defTabSz="912695" rtl="0" eaLnBrk="1" latinLnBrk="0" hangingPunct="1">
        <a:defRPr sz="1800" kern="1200">
          <a:solidFill>
            <a:schemeClr val="tx1"/>
          </a:solidFill>
          <a:latin typeface="+mn-lt"/>
          <a:ea typeface="+mn-ea"/>
          <a:cs typeface="+mn-cs"/>
        </a:defRPr>
      </a:lvl2pPr>
      <a:lvl3pPr marL="912695" algn="l" defTabSz="912695" rtl="0" eaLnBrk="1" latinLnBrk="0" hangingPunct="1">
        <a:defRPr sz="1800" kern="1200">
          <a:solidFill>
            <a:schemeClr val="tx1"/>
          </a:solidFill>
          <a:latin typeface="+mn-lt"/>
          <a:ea typeface="+mn-ea"/>
          <a:cs typeface="+mn-cs"/>
        </a:defRPr>
      </a:lvl3pPr>
      <a:lvl4pPr marL="1369044" algn="l" defTabSz="912695" rtl="0" eaLnBrk="1" latinLnBrk="0" hangingPunct="1">
        <a:defRPr sz="1800" kern="1200">
          <a:solidFill>
            <a:schemeClr val="tx1"/>
          </a:solidFill>
          <a:latin typeface="+mn-lt"/>
          <a:ea typeface="+mn-ea"/>
          <a:cs typeface="+mn-cs"/>
        </a:defRPr>
      </a:lvl4pPr>
      <a:lvl5pPr marL="1825391" algn="l" defTabSz="912695" rtl="0" eaLnBrk="1" latinLnBrk="0" hangingPunct="1">
        <a:defRPr sz="1800" kern="1200">
          <a:solidFill>
            <a:schemeClr val="tx1"/>
          </a:solidFill>
          <a:latin typeface="+mn-lt"/>
          <a:ea typeface="+mn-ea"/>
          <a:cs typeface="+mn-cs"/>
        </a:defRPr>
      </a:lvl5pPr>
      <a:lvl6pPr marL="2281739" algn="l" defTabSz="912695" rtl="0" eaLnBrk="1" latinLnBrk="0" hangingPunct="1">
        <a:defRPr sz="1800" kern="1200">
          <a:solidFill>
            <a:schemeClr val="tx1"/>
          </a:solidFill>
          <a:latin typeface="+mn-lt"/>
          <a:ea typeface="+mn-ea"/>
          <a:cs typeface="+mn-cs"/>
        </a:defRPr>
      </a:lvl6pPr>
      <a:lvl7pPr marL="2738086" algn="l" defTabSz="912695" rtl="0" eaLnBrk="1" latinLnBrk="0" hangingPunct="1">
        <a:defRPr sz="1800" kern="1200">
          <a:solidFill>
            <a:schemeClr val="tx1"/>
          </a:solidFill>
          <a:latin typeface="+mn-lt"/>
          <a:ea typeface="+mn-ea"/>
          <a:cs typeface="+mn-cs"/>
        </a:defRPr>
      </a:lvl7pPr>
      <a:lvl8pPr marL="3194426" algn="l" defTabSz="912695" rtl="0" eaLnBrk="1" latinLnBrk="0" hangingPunct="1">
        <a:defRPr sz="1800" kern="1200">
          <a:solidFill>
            <a:schemeClr val="tx1"/>
          </a:solidFill>
          <a:latin typeface="+mn-lt"/>
          <a:ea typeface="+mn-ea"/>
          <a:cs typeface="+mn-cs"/>
        </a:defRPr>
      </a:lvl8pPr>
      <a:lvl9pPr marL="3650779" algn="l" defTabSz="91269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920" y="275070"/>
            <a:ext cx="8219520" cy="1133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75" tIns="46737" rIns="89875" bIns="46737" numCol="1" anchor="ctr" anchorCtr="0" compatLnSpc="1">
            <a:prstTxWarp prst="textNoShape">
              <a:avLst/>
            </a:prstTxWarp>
          </a:bodyPr>
          <a:lstStyle/>
          <a:p>
            <a:pPr lvl="0"/>
            <a:r>
              <a:rPr lang="en-GB" smtClean="0"/>
              <a:t>Click to edit the title text format</a:t>
            </a:r>
          </a:p>
        </p:txBody>
      </p:sp>
      <p:sp>
        <p:nvSpPr>
          <p:cNvPr id="4099" name="Rectangle 2"/>
          <p:cNvSpPr>
            <a:spLocks noGrp="1" noChangeArrowheads="1"/>
          </p:cNvSpPr>
          <p:nvPr>
            <p:ph type="body" idx="1"/>
          </p:nvPr>
        </p:nvSpPr>
        <p:spPr bwMode="auto">
          <a:xfrm>
            <a:off x="457920" y="1600009"/>
            <a:ext cx="8219520" cy="45163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75" tIns="46737" rIns="89875" bIns="46737"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4100" name="Text Box 3"/>
          <p:cNvSpPr txBox="1">
            <a:spLocks noChangeArrowheads="1"/>
          </p:cNvSpPr>
          <p:nvPr/>
        </p:nvSpPr>
        <p:spPr bwMode="auto">
          <a:xfrm>
            <a:off x="456482" y="6245938"/>
            <a:ext cx="2134080" cy="47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311" tIns="45658" rIns="91311" bIns="45658" anchor="ctr"/>
          <a:lstStyle>
            <a:lvl1pPr defTabSz="493713" eaLnBrk="0">
              <a:defRPr>
                <a:solidFill>
                  <a:schemeClr val="bg1"/>
                </a:solidFill>
                <a:latin typeface="Arial" pitchFamily="34" charset="0"/>
                <a:ea typeface="Arial Unicode MS" pitchFamily="34" charset="-128"/>
                <a:cs typeface="Arial Unicode MS" pitchFamily="34" charset="-128"/>
              </a:defRPr>
            </a:lvl1pPr>
            <a:lvl2pPr marL="742950" indent="-285750" defTabSz="493713" eaLnBrk="0">
              <a:defRPr>
                <a:solidFill>
                  <a:schemeClr val="bg1"/>
                </a:solidFill>
                <a:latin typeface="Arial" pitchFamily="34" charset="0"/>
                <a:ea typeface="Arial Unicode MS" pitchFamily="34" charset="-128"/>
                <a:cs typeface="Arial Unicode MS" pitchFamily="34" charset="-128"/>
              </a:defRPr>
            </a:lvl2pPr>
            <a:lvl3pPr marL="1143000" indent="-228600" defTabSz="493713" eaLnBrk="0">
              <a:defRPr>
                <a:solidFill>
                  <a:schemeClr val="bg1"/>
                </a:solidFill>
                <a:latin typeface="Arial" pitchFamily="34" charset="0"/>
                <a:ea typeface="Arial Unicode MS" pitchFamily="34" charset="-128"/>
                <a:cs typeface="Arial Unicode MS" pitchFamily="34" charset="-128"/>
              </a:defRPr>
            </a:lvl3pPr>
            <a:lvl4pPr marL="1600200" indent="-228600" defTabSz="493713" eaLnBrk="0">
              <a:defRPr>
                <a:solidFill>
                  <a:schemeClr val="bg1"/>
                </a:solidFill>
                <a:latin typeface="Arial" pitchFamily="34" charset="0"/>
                <a:ea typeface="Arial Unicode MS" pitchFamily="34" charset="-128"/>
                <a:cs typeface="Arial Unicode MS" pitchFamily="34" charset="-128"/>
              </a:defRPr>
            </a:lvl4pPr>
            <a:lvl5pPr marL="2057400" indent="-228600" defTabSz="493713" eaLnBrk="0">
              <a:defRPr>
                <a:solidFill>
                  <a:schemeClr val="bg1"/>
                </a:solidFill>
                <a:latin typeface="Arial" pitchFamily="34" charset="0"/>
                <a:ea typeface="Arial Unicode MS" pitchFamily="34" charset="-128"/>
                <a:cs typeface="Arial Unicode MS" pitchFamily="34" charset="-128"/>
              </a:defRPr>
            </a:lvl5pPr>
            <a:lvl6pPr marL="2514600" indent="-228600" defTabSz="49371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defTabSz="49371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defTabSz="49371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defTabSz="49371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eaLnBrk="1">
              <a:buClr>
                <a:srgbClr val="000000"/>
              </a:buClr>
              <a:buSzPct val="100000"/>
              <a:buFont typeface="Times New Roman" pitchFamily="18" charset="0"/>
              <a:buNone/>
            </a:pPr>
            <a:endParaRPr lang="en-US" smtClean="0">
              <a:solidFill>
                <a:srgbClr val="FFFFFF"/>
              </a:solidFill>
            </a:endParaRPr>
          </a:p>
        </p:txBody>
      </p:sp>
      <p:sp>
        <p:nvSpPr>
          <p:cNvPr id="4101" name="Text Box 4"/>
          <p:cNvSpPr txBox="1">
            <a:spLocks noChangeArrowheads="1"/>
          </p:cNvSpPr>
          <p:nvPr/>
        </p:nvSpPr>
        <p:spPr bwMode="auto">
          <a:xfrm>
            <a:off x="3124800" y="6245938"/>
            <a:ext cx="2894400" cy="47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311" tIns="45658" rIns="91311" bIns="45658" anchor="ctr"/>
          <a:lstStyle>
            <a:lvl1pPr defTabSz="493713" eaLnBrk="0">
              <a:defRPr>
                <a:solidFill>
                  <a:schemeClr val="bg1"/>
                </a:solidFill>
                <a:latin typeface="Arial" pitchFamily="34" charset="0"/>
                <a:ea typeface="Arial Unicode MS" pitchFamily="34" charset="-128"/>
                <a:cs typeface="Arial Unicode MS" pitchFamily="34" charset="-128"/>
              </a:defRPr>
            </a:lvl1pPr>
            <a:lvl2pPr marL="742950" indent="-285750" defTabSz="493713" eaLnBrk="0">
              <a:defRPr>
                <a:solidFill>
                  <a:schemeClr val="bg1"/>
                </a:solidFill>
                <a:latin typeface="Arial" pitchFamily="34" charset="0"/>
                <a:ea typeface="Arial Unicode MS" pitchFamily="34" charset="-128"/>
                <a:cs typeface="Arial Unicode MS" pitchFamily="34" charset="-128"/>
              </a:defRPr>
            </a:lvl2pPr>
            <a:lvl3pPr marL="1143000" indent="-228600" defTabSz="493713" eaLnBrk="0">
              <a:defRPr>
                <a:solidFill>
                  <a:schemeClr val="bg1"/>
                </a:solidFill>
                <a:latin typeface="Arial" pitchFamily="34" charset="0"/>
                <a:ea typeface="Arial Unicode MS" pitchFamily="34" charset="-128"/>
                <a:cs typeface="Arial Unicode MS" pitchFamily="34" charset="-128"/>
              </a:defRPr>
            </a:lvl3pPr>
            <a:lvl4pPr marL="1600200" indent="-228600" defTabSz="493713" eaLnBrk="0">
              <a:defRPr>
                <a:solidFill>
                  <a:schemeClr val="bg1"/>
                </a:solidFill>
                <a:latin typeface="Arial" pitchFamily="34" charset="0"/>
                <a:ea typeface="Arial Unicode MS" pitchFamily="34" charset="-128"/>
                <a:cs typeface="Arial Unicode MS" pitchFamily="34" charset="-128"/>
              </a:defRPr>
            </a:lvl4pPr>
            <a:lvl5pPr marL="2057400" indent="-228600" defTabSz="493713" eaLnBrk="0">
              <a:defRPr>
                <a:solidFill>
                  <a:schemeClr val="bg1"/>
                </a:solidFill>
                <a:latin typeface="Arial" pitchFamily="34" charset="0"/>
                <a:ea typeface="Arial Unicode MS" pitchFamily="34" charset="-128"/>
                <a:cs typeface="Arial Unicode MS" pitchFamily="34" charset="-128"/>
              </a:defRPr>
            </a:lvl5pPr>
            <a:lvl6pPr marL="2514600" indent="-228600" defTabSz="49371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6pPr>
            <a:lvl7pPr marL="2971800" indent="-228600" defTabSz="49371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7pPr>
            <a:lvl8pPr marL="3429000" indent="-228600" defTabSz="49371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8pPr>
            <a:lvl9pPr marL="3886200" indent="-228600" defTabSz="493713"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pitchFamily="34" charset="0"/>
                <a:ea typeface="Arial Unicode MS" pitchFamily="34" charset="-128"/>
                <a:cs typeface="Arial Unicode MS" pitchFamily="34" charset="-128"/>
              </a:defRPr>
            </a:lvl9pPr>
          </a:lstStyle>
          <a:p>
            <a:pPr eaLnBrk="1">
              <a:buClr>
                <a:srgbClr val="000000"/>
              </a:buClr>
              <a:buSzPct val="100000"/>
              <a:buFont typeface="Times New Roman" pitchFamily="18" charset="0"/>
              <a:buNone/>
            </a:pPr>
            <a:endParaRPr lang="en-US" smtClean="0">
              <a:solidFill>
                <a:srgbClr val="FFFFFF"/>
              </a:solidFill>
            </a:endParaRPr>
          </a:p>
        </p:txBody>
      </p:sp>
      <p:sp>
        <p:nvSpPr>
          <p:cNvPr id="1029" name="Rectangle 5"/>
          <p:cNvSpPr>
            <a:spLocks noGrp="1" noChangeArrowheads="1"/>
          </p:cNvSpPr>
          <p:nvPr>
            <p:ph type="sldNum"/>
          </p:nvPr>
        </p:nvSpPr>
        <p:spPr bwMode="auto">
          <a:xfrm>
            <a:off x="6553440" y="6245936"/>
            <a:ext cx="2124000" cy="466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75" tIns="46737" rIns="89875" bIns="46737" numCol="1" anchor="t" anchorCtr="0" compatLnSpc="1">
            <a:prstTxWarp prst="textNoShape">
              <a:avLst/>
            </a:prstTxWarp>
          </a:bodyPr>
          <a:lstStyle>
            <a:lvl1pPr defTabSz="448659" hangingPunct="1">
              <a:lnSpc>
                <a:spcPct val="100000"/>
              </a:lnSpc>
              <a:buClrTx/>
              <a:buFontTx/>
              <a:buNone/>
              <a:tabLst>
                <a:tab pos="0" algn="l"/>
                <a:tab pos="447071" algn="l"/>
                <a:tab pos="895730" algn="l"/>
                <a:tab pos="1344387" algn="l"/>
                <a:tab pos="1793046" algn="l"/>
                <a:tab pos="2241702" algn="l"/>
                <a:tab pos="2690360" algn="l"/>
                <a:tab pos="3139017" algn="l"/>
                <a:tab pos="3587675" algn="l"/>
                <a:tab pos="4036330" algn="l"/>
                <a:tab pos="4484990" algn="l"/>
                <a:tab pos="4933646" algn="l"/>
                <a:tab pos="5382304" algn="l"/>
                <a:tab pos="5830961" algn="l"/>
                <a:tab pos="6279618" algn="l"/>
                <a:tab pos="6728276" algn="l"/>
                <a:tab pos="7176935" algn="l"/>
                <a:tab pos="7625591" algn="l"/>
                <a:tab pos="8074249" algn="l"/>
                <a:tab pos="8522906" algn="l"/>
                <a:tab pos="8971563" algn="l"/>
              </a:tabLst>
              <a:defRPr>
                <a:solidFill>
                  <a:srgbClr val="000000"/>
                </a:solidFill>
                <a:latin typeface="Arial" charset="0"/>
                <a:ea typeface="+mn-ea"/>
                <a:cs typeface="+mn-cs"/>
              </a:defRPr>
            </a:lvl1pPr>
          </a:lstStyle>
          <a:p>
            <a:pPr>
              <a:buSzPct val="100000"/>
              <a:defRPr/>
            </a:pPr>
            <a:fld id="{06B2341B-BE67-4CFE-978B-4B75347DB014}" type="slidenum">
              <a:rPr lang="en-GB"/>
              <a:pPr>
                <a:buSzPct val="100000"/>
                <a:defRPr/>
              </a:pPr>
              <a:t>‹#›</a:t>
            </a:fld>
            <a:endParaRPr lang="en-GB"/>
          </a:p>
        </p:txBody>
      </p:sp>
      <p:pic>
        <p:nvPicPr>
          <p:cNvPr id="4103"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56000" y="476690"/>
            <a:ext cx="1620000" cy="5630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60691275"/>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defTabSz="447801" rtl="0" eaLnBrk="0" fontAlgn="base" hangingPunct="0">
        <a:spcBef>
          <a:spcPct val="0"/>
        </a:spcBef>
        <a:spcAft>
          <a:spcPct val="0"/>
        </a:spcAft>
        <a:buClr>
          <a:srgbClr val="000000"/>
        </a:buClr>
        <a:buSzPct val="100000"/>
        <a:buFont typeface="Times New Roman" pitchFamily="18" charset="0"/>
        <a:defRPr sz="3600">
          <a:solidFill>
            <a:srgbClr val="000000"/>
          </a:solidFill>
          <a:latin typeface="+mj-lt"/>
          <a:ea typeface="+mj-ea"/>
          <a:cs typeface="+mj-cs"/>
        </a:defRPr>
      </a:lvl1pPr>
      <a:lvl2pPr algn="l" defTabSz="447801" rtl="0" eaLnBrk="0" fontAlgn="base" hangingPunct="0">
        <a:spcBef>
          <a:spcPct val="0"/>
        </a:spcBef>
        <a:spcAft>
          <a:spcPct val="0"/>
        </a:spcAft>
        <a:buClr>
          <a:srgbClr val="000000"/>
        </a:buClr>
        <a:buSzPct val="100000"/>
        <a:buFont typeface="Times New Roman" pitchFamily="18" charset="0"/>
        <a:defRPr sz="3600">
          <a:solidFill>
            <a:srgbClr val="000000"/>
          </a:solidFill>
          <a:latin typeface="Arial" charset="0"/>
          <a:ea typeface="DejaVu Sans" charset="0"/>
          <a:cs typeface="DejaVu Sans" charset="0"/>
        </a:defRPr>
      </a:lvl2pPr>
      <a:lvl3pPr algn="l" defTabSz="447801" rtl="0" eaLnBrk="0" fontAlgn="base" hangingPunct="0">
        <a:spcBef>
          <a:spcPct val="0"/>
        </a:spcBef>
        <a:spcAft>
          <a:spcPct val="0"/>
        </a:spcAft>
        <a:buClr>
          <a:srgbClr val="000000"/>
        </a:buClr>
        <a:buSzPct val="100000"/>
        <a:buFont typeface="Times New Roman" pitchFamily="18" charset="0"/>
        <a:defRPr sz="3600">
          <a:solidFill>
            <a:srgbClr val="000000"/>
          </a:solidFill>
          <a:latin typeface="Arial" charset="0"/>
          <a:ea typeface="DejaVu Sans" charset="0"/>
          <a:cs typeface="DejaVu Sans" charset="0"/>
        </a:defRPr>
      </a:lvl3pPr>
      <a:lvl4pPr algn="l" defTabSz="447801" rtl="0" eaLnBrk="0" fontAlgn="base" hangingPunct="0">
        <a:spcBef>
          <a:spcPct val="0"/>
        </a:spcBef>
        <a:spcAft>
          <a:spcPct val="0"/>
        </a:spcAft>
        <a:buClr>
          <a:srgbClr val="000000"/>
        </a:buClr>
        <a:buSzPct val="100000"/>
        <a:buFont typeface="Times New Roman" pitchFamily="18" charset="0"/>
        <a:defRPr sz="3600">
          <a:solidFill>
            <a:srgbClr val="000000"/>
          </a:solidFill>
          <a:latin typeface="Arial" charset="0"/>
          <a:ea typeface="DejaVu Sans" charset="0"/>
          <a:cs typeface="DejaVu Sans" charset="0"/>
        </a:defRPr>
      </a:lvl4pPr>
      <a:lvl5pPr algn="l" defTabSz="447801" rtl="0" eaLnBrk="0" fontAlgn="base" hangingPunct="0">
        <a:spcBef>
          <a:spcPct val="0"/>
        </a:spcBef>
        <a:spcAft>
          <a:spcPct val="0"/>
        </a:spcAft>
        <a:buClr>
          <a:srgbClr val="000000"/>
        </a:buClr>
        <a:buSzPct val="100000"/>
        <a:buFont typeface="Times New Roman" pitchFamily="18" charset="0"/>
        <a:defRPr sz="3600">
          <a:solidFill>
            <a:srgbClr val="000000"/>
          </a:solidFill>
          <a:latin typeface="Arial" charset="0"/>
          <a:ea typeface="DejaVu Sans" charset="0"/>
          <a:cs typeface="DejaVu Sans" charset="0"/>
        </a:defRPr>
      </a:lvl5pPr>
      <a:lvl6pPr marL="2511214" indent="-228293" algn="l" defTabSz="448659" rtl="0" eaLnBrk="0" fontAlgn="base" hangingPunct="0">
        <a:spcBef>
          <a:spcPct val="0"/>
        </a:spcBef>
        <a:spcAft>
          <a:spcPct val="0"/>
        </a:spcAft>
        <a:buClr>
          <a:srgbClr val="000000"/>
        </a:buClr>
        <a:buSzPct val="100000"/>
        <a:buFont typeface="Times New Roman" pitchFamily="16" charset="0"/>
        <a:defRPr sz="3600">
          <a:solidFill>
            <a:srgbClr val="000000"/>
          </a:solidFill>
          <a:latin typeface="Arial" charset="0"/>
          <a:ea typeface="DejaVu Sans" charset="0"/>
          <a:cs typeface="DejaVu Sans" charset="0"/>
        </a:defRPr>
      </a:lvl6pPr>
      <a:lvl7pPr marL="2967798" indent="-228293" algn="l" defTabSz="448659" rtl="0" eaLnBrk="0" fontAlgn="base" hangingPunct="0">
        <a:spcBef>
          <a:spcPct val="0"/>
        </a:spcBef>
        <a:spcAft>
          <a:spcPct val="0"/>
        </a:spcAft>
        <a:buClr>
          <a:srgbClr val="000000"/>
        </a:buClr>
        <a:buSzPct val="100000"/>
        <a:buFont typeface="Times New Roman" pitchFamily="16" charset="0"/>
        <a:defRPr sz="3600">
          <a:solidFill>
            <a:srgbClr val="000000"/>
          </a:solidFill>
          <a:latin typeface="Arial" charset="0"/>
          <a:ea typeface="DejaVu Sans" charset="0"/>
          <a:cs typeface="DejaVu Sans" charset="0"/>
        </a:defRPr>
      </a:lvl7pPr>
      <a:lvl8pPr marL="3424383" indent="-228293" algn="l" defTabSz="448659" rtl="0" eaLnBrk="0" fontAlgn="base" hangingPunct="0">
        <a:spcBef>
          <a:spcPct val="0"/>
        </a:spcBef>
        <a:spcAft>
          <a:spcPct val="0"/>
        </a:spcAft>
        <a:buClr>
          <a:srgbClr val="000000"/>
        </a:buClr>
        <a:buSzPct val="100000"/>
        <a:buFont typeface="Times New Roman" pitchFamily="16" charset="0"/>
        <a:defRPr sz="3600">
          <a:solidFill>
            <a:srgbClr val="000000"/>
          </a:solidFill>
          <a:latin typeface="Arial" charset="0"/>
          <a:ea typeface="DejaVu Sans" charset="0"/>
          <a:cs typeface="DejaVu Sans" charset="0"/>
        </a:defRPr>
      </a:lvl8pPr>
      <a:lvl9pPr marL="3880966" indent="-228293" algn="l" defTabSz="448659" rtl="0" eaLnBrk="0" fontAlgn="base" hangingPunct="0">
        <a:spcBef>
          <a:spcPct val="0"/>
        </a:spcBef>
        <a:spcAft>
          <a:spcPct val="0"/>
        </a:spcAft>
        <a:buClr>
          <a:srgbClr val="000000"/>
        </a:buClr>
        <a:buSzPct val="100000"/>
        <a:buFont typeface="Times New Roman" pitchFamily="16" charset="0"/>
        <a:defRPr sz="3600">
          <a:solidFill>
            <a:srgbClr val="000000"/>
          </a:solidFill>
          <a:latin typeface="Arial" charset="0"/>
          <a:ea typeface="DejaVu Sans" charset="0"/>
          <a:cs typeface="DejaVu Sans" charset="0"/>
        </a:defRPr>
      </a:lvl9pPr>
    </p:titleStyle>
    <p:bodyStyle>
      <a:lvl1pPr marL="341249" indent="-341249" algn="l" defTabSz="447801" rtl="0" eaLnBrk="0" fontAlgn="base" hangingPunct="0">
        <a:spcBef>
          <a:spcPts val="499"/>
        </a:spcBef>
        <a:spcAft>
          <a:spcPct val="0"/>
        </a:spcAft>
        <a:buClr>
          <a:srgbClr val="000000"/>
        </a:buClr>
        <a:buSzPct val="100000"/>
        <a:buFont typeface="Times New Roman" pitchFamily="18" charset="0"/>
        <a:defRPr sz="2000">
          <a:solidFill>
            <a:srgbClr val="000000"/>
          </a:solidFill>
          <a:latin typeface="+mn-lt"/>
          <a:ea typeface="+mn-ea"/>
          <a:cs typeface="+mn-cs"/>
        </a:defRPr>
      </a:lvl1pPr>
      <a:lvl2pPr marL="741534" indent="-285094" algn="l" defTabSz="447801" rtl="0" eaLnBrk="0" fontAlgn="base" hangingPunct="0">
        <a:spcBef>
          <a:spcPts val="499"/>
        </a:spcBef>
        <a:spcAft>
          <a:spcPct val="0"/>
        </a:spcAft>
        <a:buClr>
          <a:srgbClr val="000000"/>
        </a:buClr>
        <a:buSzPct val="100000"/>
        <a:buFont typeface="Times New Roman" pitchFamily="18" charset="0"/>
        <a:defRPr sz="2000">
          <a:solidFill>
            <a:srgbClr val="000000"/>
          </a:solidFill>
          <a:latin typeface="+mn-lt"/>
          <a:ea typeface="+mn-ea"/>
          <a:cs typeface="+mn-cs"/>
        </a:defRPr>
      </a:lvl2pPr>
      <a:lvl3pPr marL="1140379" indent="-227500" algn="l" defTabSz="447801" rtl="0" eaLnBrk="0" fontAlgn="base" hangingPunct="0">
        <a:spcBef>
          <a:spcPts val="499"/>
        </a:spcBef>
        <a:spcAft>
          <a:spcPct val="0"/>
        </a:spcAft>
        <a:buClr>
          <a:srgbClr val="000000"/>
        </a:buClr>
        <a:buSzPct val="100000"/>
        <a:buFont typeface="Times New Roman" pitchFamily="18" charset="0"/>
        <a:defRPr sz="2000">
          <a:solidFill>
            <a:srgbClr val="000000"/>
          </a:solidFill>
          <a:latin typeface="+mn-lt"/>
          <a:ea typeface="+mn-ea"/>
          <a:cs typeface="+mn-cs"/>
        </a:defRPr>
      </a:lvl3pPr>
      <a:lvl4pPr marL="1596818" indent="-227500" algn="l" defTabSz="447801" rtl="0" eaLnBrk="0" fontAlgn="base" hangingPunct="0">
        <a:spcBef>
          <a:spcPts val="499"/>
        </a:spcBef>
        <a:spcAft>
          <a:spcPct val="0"/>
        </a:spcAft>
        <a:buClr>
          <a:srgbClr val="000000"/>
        </a:buClr>
        <a:buSzPct val="100000"/>
        <a:buFont typeface="Times New Roman" pitchFamily="18" charset="0"/>
        <a:defRPr sz="2000">
          <a:solidFill>
            <a:srgbClr val="000000"/>
          </a:solidFill>
          <a:latin typeface="+mn-lt"/>
          <a:ea typeface="+mn-ea"/>
          <a:cs typeface="+mn-cs"/>
        </a:defRPr>
      </a:lvl4pPr>
      <a:lvl5pPr marL="2053257" indent="-227500" algn="l" defTabSz="447801" rtl="0" eaLnBrk="0" fontAlgn="base" hangingPunct="0">
        <a:spcBef>
          <a:spcPts val="499"/>
        </a:spcBef>
        <a:spcAft>
          <a:spcPct val="0"/>
        </a:spcAft>
        <a:buClr>
          <a:srgbClr val="000000"/>
        </a:buClr>
        <a:buSzPct val="100000"/>
        <a:buFont typeface="Times New Roman" pitchFamily="18" charset="0"/>
        <a:defRPr sz="2000">
          <a:solidFill>
            <a:srgbClr val="000000"/>
          </a:solidFill>
          <a:latin typeface="+mn-lt"/>
          <a:ea typeface="+mn-ea"/>
          <a:cs typeface="+mn-cs"/>
        </a:defRPr>
      </a:lvl5pPr>
      <a:lvl6pPr marL="2511214" indent="-228293" algn="l" defTabSz="448659"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67798" indent="-228293" algn="l" defTabSz="448659"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4383" indent="-228293" algn="l" defTabSz="448659"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0966" indent="-228293" algn="l" defTabSz="448659"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3169" rtl="0" eaLnBrk="1" latinLnBrk="0" hangingPunct="1">
        <a:defRPr sz="1800" kern="1200">
          <a:solidFill>
            <a:schemeClr val="tx1"/>
          </a:solidFill>
          <a:latin typeface="+mn-lt"/>
          <a:ea typeface="+mn-ea"/>
          <a:cs typeface="+mn-cs"/>
        </a:defRPr>
      </a:lvl1pPr>
      <a:lvl2pPr marL="456583" algn="l" defTabSz="913169" rtl="0" eaLnBrk="1" latinLnBrk="0" hangingPunct="1">
        <a:defRPr sz="1800" kern="1200">
          <a:solidFill>
            <a:schemeClr val="tx1"/>
          </a:solidFill>
          <a:latin typeface="+mn-lt"/>
          <a:ea typeface="+mn-ea"/>
          <a:cs typeface="+mn-cs"/>
        </a:defRPr>
      </a:lvl2pPr>
      <a:lvl3pPr marL="913169" algn="l" defTabSz="913169" rtl="0" eaLnBrk="1" latinLnBrk="0" hangingPunct="1">
        <a:defRPr sz="1800" kern="1200">
          <a:solidFill>
            <a:schemeClr val="tx1"/>
          </a:solidFill>
          <a:latin typeface="+mn-lt"/>
          <a:ea typeface="+mn-ea"/>
          <a:cs typeface="+mn-cs"/>
        </a:defRPr>
      </a:lvl3pPr>
      <a:lvl4pPr marL="1369754" algn="l" defTabSz="913169" rtl="0" eaLnBrk="1" latinLnBrk="0" hangingPunct="1">
        <a:defRPr sz="1800" kern="1200">
          <a:solidFill>
            <a:schemeClr val="tx1"/>
          </a:solidFill>
          <a:latin typeface="+mn-lt"/>
          <a:ea typeface="+mn-ea"/>
          <a:cs typeface="+mn-cs"/>
        </a:defRPr>
      </a:lvl4pPr>
      <a:lvl5pPr marL="1826337" algn="l" defTabSz="913169" rtl="0" eaLnBrk="1" latinLnBrk="0" hangingPunct="1">
        <a:defRPr sz="1800" kern="1200">
          <a:solidFill>
            <a:schemeClr val="tx1"/>
          </a:solidFill>
          <a:latin typeface="+mn-lt"/>
          <a:ea typeface="+mn-ea"/>
          <a:cs typeface="+mn-cs"/>
        </a:defRPr>
      </a:lvl5pPr>
      <a:lvl6pPr marL="2282922" algn="l" defTabSz="913169" rtl="0" eaLnBrk="1" latinLnBrk="0" hangingPunct="1">
        <a:defRPr sz="1800" kern="1200">
          <a:solidFill>
            <a:schemeClr val="tx1"/>
          </a:solidFill>
          <a:latin typeface="+mn-lt"/>
          <a:ea typeface="+mn-ea"/>
          <a:cs typeface="+mn-cs"/>
        </a:defRPr>
      </a:lvl6pPr>
      <a:lvl7pPr marL="2739506" algn="l" defTabSz="913169" rtl="0" eaLnBrk="1" latinLnBrk="0" hangingPunct="1">
        <a:defRPr sz="1800" kern="1200">
          <a:solidFill>
            <a:schemeClr val="tx1"/>
          </a:solidFill>
          <a:latin typeface="+mn-lt"/>
          <a:ea typeface="+mn-ea"/>
          <a:cs typeface="+mn-cs"/>
        </a:defRPr>
      </a:lvl7pPr>
      <a:lvl8pPr marL="3196084" algn="l" defTabSz="913169" rtl="0" eaLnBrk="1" latinLnBrk="0" hangingPunct="1">
        <a:defRPr sz="1800" kern="1200">
          <a:solidFill>
            <a:schemeClr val="tx1"/>
          </a:solidFill>
          <a:latin typeface="+mn-lt"/>
          <a:ea typeface="+mn-ea"/>
          <a:cs typeface="+mn-cs"/>
        </a:defRPr>
      </a:lvl8pPr>
      <a:lvl9pPr marL="3652673" algn="l" defTabSz="91316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white"/>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white"/>
              </a:solidFill>
              <a:latin typeface="Constantia"/>
            </a:endParaRPr>
          </a:p>
        </p:txBody>
      </p:sp>
      <p:sp>
        <p:nvSpPr>
          <p:cNvPr id="4100"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4101"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410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hangingPunct="0">
                <a:defRPr/>
              </a:pPr>
              <a:endParaRPr lang="en-US">
                <a:solidFill>
                  <a:prstClr val="white"/>
                </a:solidFill>
                <a:latin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0" hangingPunct="0">
                <a:defRPr/>
              </a:pPr>
              <a:endParaRPr lang="en-US">
                <a:solidFill>
                  <a:prstClr val="white"/>
                </a:solidFill>
                <a:latin typeface="Arial" charset="0"/>
              </a:endParaRPr>
            </a:p>
          </p:txBody>
        </p:sp>
      </p:grpSp>
      <p:pic>
        <p:nvPicPr>
          <p:cNvPr id="4103" name="Picture 2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85750" y="6215063"/>
            <a:ext cx="20875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743178325"/>
      </p:ext>
    </p:extLst>
  </p:cSld>
  <p:clrMap bg1="dk1" tx1="lt1" bg2="dk2"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Lst>
  <p:hf hdr="0" ftr="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9BBB5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9BBB5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8064A2"/>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914400" fontAlgn="auto">
              <a:spcBef>
                <a:spcPts val="0"/>
              </a:spcBef>
              <a:spcAft>
                <a:spcPts val="0"/>
              </a:spcAft>
              <a:buClrTx/>
              <a:buSzTx/>
              <a:buFontTx/>
              <a:buNone/>
              <a:defRPr sz="1200">
                <a:solidFill>
                  <a:prstClr val="black">
                    <a:tint val="75000"/>
                  </a:prstClr>
                </a:solidFill>
                <a:latin typeface="+mn-lt"/>
                <a:ea typeface="+mn-ea"/>
                <a:cs typeface="+mn-cs"/>
              </a:defRPr>
            </a:lvl1pPr>
          </a:lstStyle>
          <a:p>
            <a:pPr>
              <a:defRPr/>
            </a:pPr>
            <a:fld id="{5D3E5C12-BA6D-4C68-A135-746ED6A37DA4}" type="datetimeFigureOut">
              <a:rPr lang="en-US"/>
              <a:pPr>
                <a:defRPr/>
              </a:pPr>
              <a:t>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914400" fontAlgn="auto">
              <a:spcBef>
                <a:spcPts val="0"/>
              </a:spcBef>
              <a:spcAft>
                <a:spcPts val="0"/>
              </a:spcAft>
              <a:buClrTx/>
              <a:buSzTx/>
              <a:buFontTx/>
              <a:buNone/>
              <a:defRPr sz="1200">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914400" fontAlgn="auto">
              <a:spcBef>
                <a:spcPts val="0"/>
              </a:spcBef>
              <a:spcAft>
                <a:spcPts val="0"/>
              </a:spcAft>
              <a:buClrTx/>
              <a:buSzTx/>
              <a:buFontTx/>
              <a:buNone/>
              <a:defRPr sz="1200">
                <a:solidFill>
                  <a:prstClr val="black">
                    <a:tint val="75000"/>
                  </a:prstClr>
                </a:solidFill>
                <a:latin typeface="+mn-lt"/>
                <a:ea typeface="+mn-ea"/>
                <a:cs typeface="+mn-cs"/>
              </a:defRPr>
            </a:lvl1pPr>
          </a:lstStyle>
          <a:p>
            <a:pPr>
              <a:defRPr/>
            </a:pPr>
            <a:fld id="{5F8F832C-7607-44FE-B60E-6EF99AC90F9C}" type="slidenum">
              <a:rPr lang="en-US"/>
              <a:pPr>
                <a:defRPr/>
              </a:pPr>
              <a:t>‹#›</a:t>
            </a:fld>
            <a:endParaRPr lang="en-US"/>
          </a:p>
        </p:txBody>
      </p:sp>
    </p:spTree>
    <p:extLst>
      <p:ext uri="{BB962C8B-B14F-4D97-AF65-F5344CB8AC3E}">
        <p14:creationId xmlns:p14="http://schemas.microsoft.com/office/powerpoint/2010/main" val="1402158319"/>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white"/>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white"/>
              </a:solidFill>
              <a:latin typeface="Constantia"/>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3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hangingPunct="0">
                <a:defRPr/>
              </a:pPr>
              <a:endParaRPr lang="en-US">
                <a:solidFill>
                  <a:prstClr val="white"/>
                </a:solidFill>
                <a:latin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0" hangingPunct="0">
                <a:defRPr/>
              </a:pPr>
              <a:endParaRPr lang="en-US">
                <a:solidFill>
                  <a:prstClr val="white"/>
                </a:solidFill>
                <a:latin typeface="Arial" charset="0"/>
              </a:endParaRPr>
            </a:p>
          </p:txBody>
        </p:sp>
      </p:grpSp>
      <p:pic>
        <p:nvPicPr>
          <p:cNvPr id="1034" name="Picture 23"/>
          <p:cNvPicPr>
            <a:picLocks noChangeAspect="1" noChangeArrowheads="1"/>
          </p:cNvPicPr>
          <p:nvPr userDrawn="1"/>
        </p:nvPicPr>
        <p:blipFill>
          <a:blip r:embed="rId13" cstate="print"/>
          <a:srcRect/>
          <a:stretch>
            <a:fillRect/>
          </a:stretch>
        </p:blipFill>
        <p:spPr bwMode="auto">
          <a:xfrm>
            <a:off x="285750" y="6215063"/>
            <a:ext cx="2087563" cy="495300"/>
          </a:xfrm>
          <a:prstGeom prst="rect">
            <a:avLst/>
          </a:prstGeom>
          <a:noFill/>
          <a:ln w="9525">
            <a:noFill/>
            <a:round/>
            <a:headEnd/>
            <a:tailEnd/>
          </a:ln>
        </p:spPr>
      </p:pic>
    </p:spTree>
    <p:extLst>
      <p:ext uri="{BB962C8B-B14F-4D97-AF65-F5344CB8AC3E}">
        <p14:creationId xmlns:p14="http://schemas.microsoft.com/office/powerpoint/2010/main" val="1208446065"/>
      </p:ext>
    </p:extLst>
  </p:cSld>
  <p:clrMap bg1="dk1" tx1="lt1" bg2="dk2"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hf hdr="0" ftr="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9BBB5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9BBB5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8064A2"/>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23.jpe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5.xml"/><Relationship Id="rId6" Type="http://schemas.openxmlformats.org/officeDocument/2006/relationships/hyperlink" Target="http://www.astrogrid.org/"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23.jpe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23.jpe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rrowheads="1"/>
          </p:cNvSpPr>
          <p:nvPr>
            <p:ph type="ctrTitle"/>
          </p:nvPr>
        </p:nvSpPr>
        <p:spPr>
          <a:xfrm>
            <a:off x="683568" y="1052736"/>
            <a:ext cx="7772400" cy="1285884"/>
          </a:xfrm>
        </p:spPr>
        <p:txBody>
          <a:bodyPr>
            <a:noAutofit/>
          </a:bodyPr>
          <a:lstStyle/>
          <a:p>
            <a:pPr algn="ctr" eaLnBrk="1" fontAlgn="auto" hangingPunct="1">
              <a:spcAft>
                <a:spcPts val="0"/>
              </a:spcAft>
              <a:defRPr/>
            </a:pPr>
            <a:r>
              <a:rPr lang="en-US" sz="5400" dirty="0"/>
              <a:t>Research Data Management at Leicester</a:t>
            </a:r>
            <a:endParaRPr lang="en-US" sz="5400" dirty="0"/>
          </a:p>
        </p:txBody>
      </p:sp>
      <p:sp>
        <p:nvSpPr>
          <p:cNvPr id="6147" name="Rectangle 3"/>
          <p:cNvSpPr>
            <a:spLocks noGrp="1" noRot="1" noChangeArrowheads="1"/>
          </p:cNvSpPr>
          <p:nvPr>
            <p:ph type="subTitle" idx="1"/>
          </p:nvPr>
        </p:nvSpPr>
        <p:spPr>
          <a:xfrm>
            <a:off x="611560" y="2780928"/>
            <a:ext cx="7854950" cy="2952328"/>
          </a:xfrm>
        </p:spPr>
        <p:txBody>
          <a:bodyPr>
            <a:flatTx/>
          </a:bodyPr>
          <a:lstStyle/>
          <a:p>
            <a:pPr marR="0" eaLnBrk="1" hangingPunct="1">
              <a:lnSpc>
                <a:spcPct val="80000"/>
              </a:lnSpc>
              <a:defRPr/>
            </a:pPr>
            <a:r>
              <a:rPr lang="en-US" sz="2400" dirty="0"/>
              <a:t>Dr Jonathan </a:t>
            </a:r>
            <a:r>
              <a:rPr lang="en-US" sz="2400" dirty="0" err="1"/>
              <a:t>Tedds</a:t>
            </a:r>
            <a:endParaRPr lang="en-US" sz="2400" dirty="0"/>
          </a:p>
          <a:p>
            <a:pPr marR="0" eaLnBrk="1" hangingPunct="1">
              <a:lnSpc>
                <a:spcPct val="80000"/>
              </a:lnSpc>
              <a:defRPr/>
            </a:pPr>
            <a:endParaRPr lang="en-US" sz="2400" dirty="0"/>
          </a:p>
          <a:p>
            <a:pPr marR="0" eaLnBrk="1" hangingPunct="1">
              <a:lnSpc>
                <a:spcPct val="80000"/>
              </a:lnSpc>
              <a:defRPr/>
            </a:pPr>
            <a:r>
              <a:rPr lang="en-US" sz="2400" dirty="0">
                <a:solidFill>
                  <a:srgbClr val="FFFF00"/>
                </a:solidFill>
              </a:rPr>
              <a:t>University of Leicester</a:t>
            </a:r>
          </a:p>
          <a:p>
            <a:pPr marR="0" eaLnBrk="1" hangingPunct="1">
              <a:lnSpc>
                <a:spcPct val="80000"/>
              </a:lnSpc>
              <a:defRPr/>
            </a:pPr>
            <a:r>
              <a:rPr lang="en-US" sz="2000" dirty="0">
                <a:solidFill>
                  <a:srgbClr val="FFFF00"/>
                </a:solidFill>
              </a:rPr>
              <a:t>Senior Research Liaison Manager</a:t>
            </a:r>
          </a:p>
          <a:p>
            <a:pPr marR="0" eaLnBrk="1" hangingPunct="1">
              <a:lnSpc>
                <a:spcPct val="80000"/>
              </a:lnSpc>
              <a:defRPr/>
            </a:pPr>
            <a:r>
              <a:rPr lang="en-US" sz="2000" i="1" dirty="0">
                <a:solidFill>
                  <a:srgbClr val="FFFF00"/>
                </a:solidFill>
              </a:rPr>
              <a:t>IT Services</a:t>
            </a:r>
          </a:p>
          <a:p>
            <a:pPr marR="0" eaLnBrk="1" hangingPunct="1">
              <a:lnSpc>
                <a:spcPct val="80000"/>
              </a:lnSpc>
              <a:defRPr/>
            </a:pPr>
            <a:r>
              <a:rPr lang="en-US" sz="2000" dirty="0" smtClean="0">
                <a:solidFill>
                  <a:srgbClr val="FFFF00"/>
                </a:solidFill>
              </a:rPr>
              <a:t>Research Fellow</a:t>
            </a:r>
          </a:p>
          <a:p>
            <a:pPr marR="0" eaLnBrk="1" hangingPunct="1">
              <a:lnSpc>
                <a:spcPct val="80000"/>
              </a:lnSpc>
              <a:defRPr/>
            </a:pPr>
            <a:r>
              <a:rPr lang="en-US" sz="2000" i="1" dirty="0" err="1" smtClean="0">
                <a:solidFill>
                  <a:srgbClr val="FFFF00"/>
                </a:solidFill>
              </a:rPr>
              <a:t>Dept</a:t>
            </a:r>
            <a:r>
              <a:rPr lang="en-US" sz="2000" i="1" dirty="0" smtClean="0">
                <a:solidFill>
                  <a:srgbClr val="FFFF00"/>
                </a:solidFill>
              </a:rPr>
              <a:t> of Physics &amp; Astronomy</a:t>
            </a:r>
          </a:p>
          <a:p>
            <a:pPr marR="0" eaLnBrk="1" hangingPunct="1">
              <a:lnSpc>
                <a:spcPct val="80000"/>
              </a:lnSpc>
              <a:defRPr/>
            </a:pPr>
            <a:endParaRPr lang="en-US" sz="2000" i="1" dirty="0">
              <a:solidFill>
                <a:srgbClr val="FFFF00"/>
              </a:solidFill>
            </a:endParaRPr>
          </a:p>
          <a:p>
            <a:pPr marR="0" eaLnBrk="1" hangingPunct="1">
              <a:lnSpc>
                <a:spcPct val="80000"/>
              </a:lnSpc>
              <a:defRPr/>
            </a:pPr>
            <a:r>
              <a:rPr lang="en-US" sz="2000" dirty="0">
                <a:solidFill>
                  <a:schemeClr val="accent6"/>
                </a:solidFill>
              </a:rPr>
              <a:t>twitter @</a:t>
            </a:r>
            <a:r>
              <a:rPr lang="en-US" sz="2000" dirty="0" err="1">
                <a:solidFill>
                  <a:schemeClr val="accent6"/>
                </a:solidFill>
              </a:rPr>
              <a:t>jtedds</a:t>
            </a:r>
            <a:endParaRPr lang="en-US" sz="2000" dirty="0">
              <a:solidFill>
                <a:schemeClr val="accent6"/>
              </a:solidFill>
            </a:endParaRPr>
          </a:p>
          <a:p>
            <a:pPr marR="0" eaLnBrk="1" hangingPunct="1">
              <a:lnSpc>
                <a:spcPct val="80000"/>
              </a:lnSpc>
              <a:defRPr/>
            </a:pPr>
            <a:endParaRPr lang="en-US" sz="2000" i="1" dirty="0">
              <a:solidFill>
                <a:srgbClr val="FFFF00"/>
              </a:solidFill>
            </a:endParaRPr>
          </a:p>
          <a:p>
            <a:pPr marR="0" eaLnBrk="1" hangingPunct="1">
              <a:lnSpc>
                <a:spcPct val="80000"/>
              </a:lnSpc>
              <a:defRPr/>
            </a:pPr>
            <a:r>
              <a:rPr lang="en-US" sz="2000" dirty="0">
                <a:solidFill>
                  <a:srgbClr val="92D050"/>
                </a:solidFill>
              </a:rPr>
              <a:t>jat26@le.ac.uk</a:t>
            </a:r>
          </a:p>
          <a:p>
            <a:pPr marR="0" eaLnBrk="1" hangingPunct="1">
              <a:lnSpc>
                <a:spcPct val="80000"/>
              </a:lnSpc>
              <a:defRPr/>
            </a:pPr>
            <a:endParaRPr lang="en-US" sz="2000" dirty="0">
              <a:solidFill>
                <a:schemeClr val="accent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7153" y="26385"/>
            <a:ext cx="6554871" cy="6831615"/>
          </a:xfrm>
        </p:spPr>
      </p:pic>
    </p:spTree>
    <p:extLst>
      <p:ext uri="{BB962C8B-B14F-4D97-AF65-F5344CB8AC3E}">
        <p14:creationId xmlns:p14="http://schemas.microsoft.com/office/powerpoint/2010/main" val="1876055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88640"/>
            <a:ext cx="6781684" cy="5976664"/>
          </a:xfrm>
        </p:spPr>
      </p:pic>
    </p:spTree>
    <p:extLst>
      <p:ext uri="{BB962C8B-B14F-4D97-AF65-F5344CB8AC3E}">
        <p14:creationId xmlns:p14="http://schemas.microsoft.com/office/powerpoint/2010/main" val="1734477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5" y="548681"/>
            <a:ext cx="8229600" cy="4389437"/>
          </a:xfrm>
        </p:spPr>
        <p:txBody>
          <a:bodyPr/>
          <a:lstStyle/>
          <a:p>
            <a:pPr>
              <a:buNone/>
            </a:pPr>
            <a:r>
              <a:rPr lang="en-US" cap="small" dirty="0" smtClean="0"/>
              <a:t>Challenges </a:t>
            </a:r>
            <a:endParaRPr lang="en-GB" cap="small" dirty="0" smtClean="0"/>
          </a:p>
          <a:p>
            <a:endParaRPr lang="en-GB" sz="1400" dirty="0"/>
          </a:p>
          <a:p>
            <a:r>
              <a:rPr lang="en-GB" sz="1600" b="1" i="1" dirty="0">
                <a:solidFill>
                  <a:srgbClr val="FFC000"/>
                </a:solidFill>
              </a:rPr>
              <a:t>interdisciplinary research database </a:t>
            </a:r>
            <a:endParaRPr lang="en-GB" sz="1600" dirty="0"/>
          </a:p>
          <a:p>
            <a:pPr lvl="1"/>
            <a:r>
              <a:rPr lang="en-GB" sz="1600" dirty="0"/>
              <a:t>ingest each input dataset in form such that sufficient information is carried forward to enable interoperation</a:t>
            </a:r>
          </a:p>
          <a:p>
            <a:pPr lvl="1"/>
            <a:r>
              <a:rPr lang="en-GB" sz="1600" dirty="0"/>
              <a:t>Cultural differences</a:t>
            </a:r>
          </a:p>
          <a:p>
            <a:endParaRPr lang="en-GB" sz="1600" dirty="0"/>
          </a:p>
          <a:p>
            <a:pPr lvl="0"/>
            <a:r>
              <a:rPr lang="en-GB" sz="1600" b="1" i="1" dirty="0">
                <a:solidFill>
                  <a:srgbClr val="FFC000"/>
                </a:solidFill>
              </a:rPr>
              <a:t>versioning &amp; provenance </a:t>
            </a:r>
            <a:r>
              <a:rPr lang="en-GB" sz="1600" b="1" dirty="0"/>
              <a:t>for input datasets</a:t>
            </a:r>
          </a:p>
          <a:p>
            <a:pPr lvl="0"/>
            <a:endParaRPr lang="en-GB" sz="1600" dirty="0"/>
          </a:p>
          <a:p>
            <a:pPr lvl="0"/>
            <a:r>
              <a:rPr lang="en-GB" sz="1600" b="1" i="1" dirty="0">
                <a:solidFill>
                  <a:srgbClr val="FFC000"/>
                </a:solidFill>
              </a:rPr>
              <a:t>which software tools, infrastructure , Query interface? </a:t>
            </a:r>
          </a:p>
          <a:p>
            <a:pPr lvl="1"/>
            <a:r>
              <a:rPr lang="en-GB" sz="1600" b="1" dirty="0"/>
              <a:t>suitable for multi disciplinary researchers</a:t>
            </a:r>
          </a:p>
          <a:p>
            <a:pPr lvl="0"/>
            <a:endParaRPr lang="en-GB" sz="1600" dirty="0"/>
          </a:p>
          <a:p>
            <a:pPr lvl="0"/>
            <a:r>
              <a:rPr lang="en-GB" sz="1600" b="1" i="1" dirty="0">
                <a:solidFill>
                  <a:srgbClr val="FFC000"/>
                </a:solidFill>
              </a:rPr>
              <a:t>Requirements upon the institution </a:t>
            </a:r>
            <a:r>
              <a:rPr lang="en-GB" sz="1600" b="1" dirty="0"/>
              <a:t>for sustaining the research assets</a:t>
            </a:r>
            <a:endParaRPr lang="en-GB" sz="1400" b="1" dirty="0"/>
          </a:p>
          <a:p>
            <a:pPr lvl="0"/>
            <a:endParaRPr lang="en-GB" sz="1600" dirty="0"/>
          </a:p>
          <a:p>
            <a:pPr lvl="0"/>
            <a:r>
              <a:rPr lang="en-GB" sz="1600" b="1" i="1" dirty="0">
                <a:solidFill>
                  <a:srgbClr val="FFC000"/>
                </a:solidFill>
              </a:rPr>
              <a:t>Requirements upon the researchers</a:t>
            </a:r>
          </a:p>
          <a:p>
            <a:pPr lvl="1"/>
            <a:r>
              <a:rPr lang="en-GB" sz="1400" b="1" dirty="0"/>
              <a:t>Annotating</a:t>
            </a:r>
          </a:p>
          <a:p>
            <a:pPr lvl="1"/>
            <a:r>
              <a:rPr lang="en-GB" sz="1400" b="1" dirty="0"/>
              <a:t>Refreshing</a:t>
            </a:r>
          </a:p>
          <a:p>
            <a:pPr lvl="1"/>
            <a:r>
              <a:rPr lang="en-GB" sz="1400" b="1" dirty="0" err="1"/>
              <a:t>Maintainence</a:t>
            </a:r>
            <a:r>
              <a:rPr lang="en-GB" sz="1400" b="1" dirty="0"/>
              <a:t> of datasets</a:t>
            </a:r>
            <a:endParaRPr lang="en-GB" sz="2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5" y="-243407"/>
            <a:ext cx="8229600" cy="4389437"/>
          </a:xfrm>
        </p:spPr>
        <p:txBody>
          <a:bodyPr/>
          <a:lstStyle/>
          <a:p>
            <a:pPr>
              <a:buNone/>
            </a:pPr>
            <a:endParaRPr lang="en-US" cap="small" dirty="0" smtClean="0"/>
          </a:p>
          <a:p>
            <a:pPr>
              <a:buNone/>
            </a:pPr>
            <a:r>
              <a:rPr lang="en-US" cap="small" dirty="0" smtClean="0"/>
              <a:t>Direct Benefits</a:t>
            </a:r>
            <a:endParaRPr lang="en-GB" sz="1800" cap="small" dirty="0"/>
          </a:p>
          <a:p>
            <a:pPr lvl="0"/>
            <a:endParaRPr lang="en-US" sz="1800" i="1" dirty="0"/>
          </a:p>
          <a:p>
            <a:pPr lvl="0"/>
            <a:r>
              <a:rPr lang="en-US" sz="1800" i="1" dirty="0">
                <a:solidFill>
                  <a:srgbClr val="FFC000"/>
                </a:solidFill>
              </a:rPr>
              <a:t>New research opportunities</a:t>
            </a:r>
            <a:endParaRPr lang="en-US" sz="1800" b="1" dirty="0">
              <a:solidFill>
                <a:srgbClr val="FFC000"/>
              </a:solidFill>
            </a:endParaRPr>
          </a:p>
          <a:p>
            <a:pPr lvl="1"/>
            <a:r>
              <a:rPr lang="en-US" sz="1600" dirty="0"/>
              <a:t>Cross database work – seed new research samples</a:t>
            </a:r>
            <a:endParaRPr lang="en-GB" sz="1600" dirty="0"/>
          </a:p>
          <a:p>
            <a:pPr lvl="0"/>
            <a:r>
              <a:rPr lang="en-US" sz="1800" i="1" dirty="0">
                <a:solidFill>
                  <a:srgbClr val="FFC000"/>
                </a:solidFill>
              </a:rPr>
              <a:t>Scholarly communication/access to national resources</a:t>
            </a:r>
          </a:p>
          <a:p>
            <a:pPr lvl="1"/>
            <a:r>
              <a:rPr lang="en-US" sz="1600" dirty="0"/>
              <a:t>Key to English Place Names (Nottingham)</a:t>
            </a:r>
          </a:p>
          <a:p>
            <a:pPr lvl="1"/>
            <a:r>
              <a:rPr lang="en-US" sz="1600" dirty="0"/>
              <a:t>Portable Antiquities Scheme (British Museum)</a:t>
            </a:r>
            <a:endParaRPr lang="en-GB" sz="1600" dirty="0"/>
          </a:p>
          <a:p>
            <a:pPr lvl="0"/>
            <a:r>
              <a:rPr lang="en-US" sz="1800" i="1" dirty="0">
                <a:solidFill>
                  <a:srgbClr val="FFC000"/>
                </a:solidFill>
              </a:rPr>
              <a:t>Verification, re-purposing, re-use of data</a:t>
            </a:r>
          </a:p>
          <a:p>
            <a:pPr lvl="1"/>
            <a:r>
              <a:rPr lang="en-US" sz="1600" dirty="0"/>
              <a:t>Cleaning &amp; enhancing private research datasets for reuse &amp; correlation</a:t>
            </a:r>
          </a:p>
          <a:p>
            <a:pPr lvl="1"/>
            <a:r>
              <a:rPr lang="en-US" sz="1600" dirty="0"/>
              <a:t>Increased transparency</a:t>
            </a:r>
          </a:p>
          <a:p>
            <a:pPr lvl="1"/>
            <a:r>
              <a:rPr lang="en-US" sz="1600" dirty="0"/>
              <a:t>excellent training for best practice in research data management</a:t>
            </a:r>
            <a:endParaRPr lang="en-GB" sz="1600" dirty="0"/>
          </a:p>
          <a:p>
            <a:pPr lvl="0"/>
            <a:r>
              <a:rPr lang="en-US" sz="1800" i="1" dirty="0">
                <a:solidFill>
                  <a:srgbClr val="FFC000"/>
                </a:solidFill>
              </a:rPr>
              <a:t>Increasing research productivity</a:t>
            </a:r>
          </a:p>
          <a:p>
            <a:pPr lvl="1"/>
            <a:r>
              <a:rPr lang="en-US" sz="1600" dirty="0"/>
              <a:t>Build in cleaning, annotation, enhancement into normal research workflows</a:t>
            </a:r>
          </a:p>
          <a:p>
            <a:pPr lvl="1"/>
            <a:r>
              <a:rPr lang="en-US" sz="1600" dirty="0"/>
              <a:t>research datasets may immediately be reusable and interoperable</a:t>
            </a:r>
            <a:endParaRPr lang="en-GB" sz="1600" dirty="0"/>
          </a:p>
          <a:p>
            <a:pPr lvl="0"/>
            <a:r>
              <a:rPr lang="en-US" sz="1800" i="1" dirty="0">
                <a:solidFill>
                  <a:srgbClr val="FFC000"/>
                </a:solidFill>
              </a:rPr>
              <a:t>Impact &amp; Knowledge Transfer</a:t>
            </a:r>
          </a:p>
          <a:p>
            <a:pPr lvl="1"/>
            <a:r>
              <a:rPr lang="en-US" sz="1600" dirty="0"/>
              <a:t>Reuse IT infrastructure: EU FP7 </a:t>
            </a:r>
            <a:r>
              <a:rPr lang="en-US" sz="1600" dirty="0" err="1"/>
              <a:t>Mintweld</a:t>
            </a:r>
            <a:r>
              <a:rPr lang="en-US" sz="1600" dirty="0"/>
              <a:t> (industrial engineering) &amp; BRICCS National Health Service/University Trust data sharing.</a:t>
            </a:r>
            <a:endParaRPr lang="en-GB" sz="1600" dirty="0"/>
          </a:p>
          <a:p>
            <a:pPr lvl="0"/>
            <a:r>
              <a:rPr lang="en-US" sz="1800" i="1" dirty="0">
                <a:solidFill>
                  <a:srgbClr val="FFC000"/>
                </a:solidFill>
              </a:rPr>
              <a:t>Increasing skills base of researchers/students/staff</a:t>
            </a:r>
            <a:endParaRPr lang="en-GB" sz="1800" dirty="0">
              <a:solidFill>
                <a:srgbClr val="FFC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52930" name="Picture 2"/>
          <p:cNvPicPr>
            <a:picLocks noGrp="1" noChangeAspect="1" noChangeArrowheads="1"/>
          </p:cNvPicPr>
          <p:nvPr>
            <p:ph idx="1"/>
          </p:nvPr>
        </p:nvPicPr>
        <p:blipFill>
          <a:blip r:embed="rId2" cstate="print"/>
          <a:srcRect/>
          <a:stretch>
            <a:fillRect/>
          </a:stretch>
        </p:blipFill>
        <p:spPr bwMode="auto">
          <a:xfrm>
            <a:off x="0" y="740306"/>
            <a:ext cx="9144000" cy="6117694"/>
          </a:xfrm>
          <a:prstGeom prst="rect">
            <a:avLst/>
          </a:prstGeom>
          <a:noFill/>
          <a:ln w="9525">
            <a:noFill/>
            <a:miter lim="800000"/>
            <a:headEnd/>
            <a:tailEnd/>
          </a:ln>
        </p:spPr>
      </p:pic>
      <p:sp>
        <p:nvSpPr>
          <p:cNvPr id="4" name="TextBox 3"/>
          <p:cNvSpPr txBox="1"/>
          <p:nvPr/>
        </p:nvSpPr>
        <p:spPr>
          <a:xfrm>
            <a:off x="1619672" y="188640"/>
            <a:ext cx="6092950" cy="461665"/>
          </a:xfrm>
          <a:prstGeom prst="rect">
            <a:avLst/>
          </a:prstGeom>
          <a:noFill/>
        </p:spPr>
        <p:txBody>
          <a:bodyPr wrap="none" lIns="91430" tIns="45715" rIns="91430" bIns="45715" rtlCol="0">
            <a:spAutoFit/>
          </a:bodyPr>
          <a:lstStyle/>
          <a:p>
            <a:r>
              <a:rPr lang="en-GB" sz="2400" i="1" dirty="0">
                <a:solidFill>
                  <a:srgbClr val="FFC000"/>
                </a:solidFill>
              </a:rPr>
              <a:t>Reward = </a:t>
            </a:r>
            <a:r>
              <a:rPr lang="en-GB" sz="2400" i="1" dirty="0" err="1">
                <a:solidFill>
                  <a:srgbClr val="FFC000"/>
                </a:solidFill>
              </a:rPr>
              <a:t>Leverhulme</a:t>
            </a:r>
            <a:r>
              <a:rPr lang="en-GB" sz="2400" i="1" dirty="0">
                <a:solidFill>
                  <a:srgbClr val="FFC000"/>
                </a:solidFill>
              </a:rPr>
              <a:t> Trust funding £1.3m!</a:t>
            </a:r>
            <a:endParaRPr lang="en-GB" sz="2400" i="1" dirty="0">
              <a:solidFill>
                <a:srgbClr val="FFC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5" y="188640"/>
            <a:ext cx="8229600" cy="4824536"/>
          </a:xfrm>
        </p:spPr>
        <p:txBody>
          <a:bodyPr/>
          <a:lstStyle/>
          <a:p>
            <a:pPr>
              <a:buNone/>
            </a:pPr>
            <a:r>
              <a:rPr lang="en-US" cap="small" dirty="0" smtClean="0"/>
              <a:t>Indirect Benefits (Costs Avoided)</a:t>
            </a:r>
          </a:p>
          <a:p>
            <a:pPr>
              <a:buNone/>
            </a:pPr>
            <a:endParaRPr lang="en-GB" sz="1800" cap="small" dirty="0"/>
          </a:p>
          <a:p>
            <a:pPr lvl="0"/>
            <a:r>
              <a:rPr lang="en-US" sz="1800" i="1" dirty="0">
                <a:solidFill>
                  <a:srgbClr val="FFC000"/>
                </a:solidFill>
              </a:rPr>
              <a:t>No re-creation of data</a:t>
            </a:r>
            <a:endParaRPr lang="en-US" sz="1800" i="1" dirty="0"/>
          </a:p>
          <a:p>
            <a:pPr lvl="1"/>
            <a:r>
              <a:rPr lang="en-US" sz="1600" dirty="0"/>
              <a:t>Researchers avoid valuable time needed to transcribe external data sources</a:t>
            </a:r>
            <a:endParaRPr lang="en-GB" sz="1600" dirty="0"/>
          </a:p>
          <a:p>
            <a:r>
              <a:rPr lang="en-US" sz="1800" i="1" dirty="0">
                <a:solidFill>
                  <a:srgbClr val="FFC000"/>
                </a:solidFill>
              </a:rPr>
              <a:t>Inter disciplinary research platform available centrally for reuse as a service </a:t>
            </a:r>
            <a:endParaRPr lang="en-GB" sz="1800" i="1" dirty="0">
              <a:solidFill>
                <a:srgbClr val="FFC000"/>
              </a:solidFill>
            </a:endParaRPr>
          </a:p>
          <a:p>
            <a:pPr lvl="0"/>
            <a:r>
              <a:rPr lang="en-US" sz="1800" i="1" dirty="0">
                <a:solidFill>
                  <a:srgbClr val="FFC000"/>
                </a:solidFill>
              </a:rPr>
              <a:t>Lower future preservation costs</a:t>
            </a:r>
          </a:p>
          <a:p>
            <a:pPr lvl="1"/>
            <a:r>
              <a:rPr lang="en-US" sz="1600" dirty="0"/>
              <a:t>Reusable Service Level Agreements in place</a:t>
            </a:r>
            <a:endParaRPr lang="en-US" sz="1600" i="1" dirty="0"/>
          </a:p>
          <a:p>
            <a:pPr lvl="1"/>
            <a:r>
              <a:rPr lang="en-US" sz="1600" dirty="0"/>
              <a:t>Not dependent on individuals alone</a:t>
            </a:r>
            <a:endParaRPr lang="en-GB" sz="1600" dirty="0"/>
          </a:p>
          <a:p>
            <a:pPr lvl="0"/>
            <a:r>
              <a:rPr lang="en-US" sz="1800" i="1" dirty="0">
                <a:solidFill>
                  <a:srgbClr val="FFC000"/>
                </a:solidFill>
              </a:rPr>
              <a:t>Re-purposing data, methodologies for new audiences</a:t>
            </a:r>
            <a:endParaRPr lang="en-US" sz="1800" i="1" dirty="0"/>
          </a:p>
          <a:p>
            <a:pPr lvl="1"/>
            <a:r>
              <a:rPr lang="en-US" sz="1600" dirty="0"/>
              <a:t>Internal &amp; national research resources can become nationally reusable</a:t>
            </a:r>
            <a:endParaRPr lang="en-GB" sz="1600" dirty="0"/>
          </a:p>
          <a:p>
            <a:pPr lvl="1"/>
            <a:r>
              <a:rPr lang="en-US" sz="1600" dirty="0"/>
              <a:t>e.g. Geneticists learn better spatial correlation analysis techniques</a:t>
            </a:r>
            <a:endParaRPr lang="en-GB" sz="1600" dirty="0"/>
          </a:p>
          <a:p>
            <a:pPr lvl="0"/>
            <a:r>
              <a:rPr lang="en-US" sz="1800" i="1" dirty="0">
                <a:solidFill>
                  <a:srgbClr val="FFC000"/>
                </a:solidFill>
              </a:rPr>
              <a:t>Protecting returns on earlier investments</a:t>
            </a:r>
            <a:endParaRPr lang="en-US" sz="1800" i="1" dirty="0"/>
          </a:p>
          <a:p>
            <a:pPr lvl="1"/>
            <a:r>
              <a:rPr lang="en-US" sz="1600" dirty="0"/>
              <a:t>research funders:</a:t>
            </a:r>
            <a:r>
              <a:rPr lang="en-US" sz="1600" i="1" dirty="0"/>
              <a:t> </a:t>
            </a:r>
            <a:r>
              <a:rPr lang="en-US" sz="1600" dirty="0" err="1"/>
              <a:t>Wellcome</a:t>
            </a:r>
            <a:r>
              <a:rPr lang="en-US" sz="1600" dirty="0"/>
              <a:t> Trust, </a:t>
            </a:r>
            <a:r>
              <a:rPr lang="en-US" sz="1600" dirty="0" err="1"/>
              <a:t>Leverhulme</a:t>
            </a:r>
            <a:r>
              <a:rPr lang="en-US" sz="1600" dirty="0"/>
              <a:t> Trust, AHRC, British Museum</a:t>
            </a:r>
          </a:p>
          <a:p>
            <a:pPr lvl="1"/>
            <a:r>
              <a:rPr lang="en-US" sz="1600" dirty="0"/>
              <a:t>Institutions: Universities of Leicester, Nottingham, UCL</a:t>
            </a:r>
          </a:p>
          <a:p>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1520" y="-171400"/>
            <a:ext cx="7776542" cy="1143000"/>
          </a:xfrm>
        </p:spPr>
        <p:txBody>
          <a:bodyPr/>
          <a:lstStyle/>
          <a:p>
            <a:r>
              <a:rPr lang="en-GB" sz="2400" dirty="0">
                <a:solidFill>
                  <a:srgbClr val="FFC000"/>
                </a:solidFill>
              </a:rPr>
              <a:t>Biomedical Research Infrastructure Software Service: </a:t>
            </a:r>
            <a:r>
              <a:rPr lang="en-GB" sz="2400" b="1" dirty="0" err="1">
                <a:solidFill>
                  <a:srgbClr val="FFC000"/>
                </a:solidFill>
              </a:rPr>
              <a:t>BRISSkit</a:t>
            </a:r>
            <a:endParaRPr lang="en-GB" sz="2400" b="1" dirty="0">
              <a:solidFill>
                <a:srgbClr val="FFC000"/>
              </a:solidFill>
            </a:endParaRPr>
          </a:p>
        </p:txBody>
      </p:sp>
      <p:sp>
        <p:nvSpPr>
          <p:cNvPr id="14339" name="Content Placeholder 2"/>
          <p:cNvSpPr>
            <a:spLocks noGrp="1"/>
          </p:cNvSpPr>
          <p:nvPr>
            <p:ph idx="1"/>
          </p:nvPr>
        </p:nvSpPr>
        <p:spPr>
          <a:xfrm>
            <a:off x="467544" y="1484784"/>
            <a:ext cx="8229600" cy="4389437"/>
          </a:xfrm>
        </p:spPr>
        <p:txBody>
          <a:bodyPr/>
          <a:lstStyle/>
          <a:p>
            <a:pPr>
              <a:buFont typeface="Arial" pitchFamily="34" charset="0"/>
              <a:buChar char="•"/>
            </a:pPr>
            <a:r>
              <a:rPr lang="en-GB" sz="2000" dirty="0"/>
              <a:t>JISC University Modernisation Fund 2011/12</a:t>
            </a:r>
          </a:p>
          <a:p>
            <a:pPr>
              <a:buFont typeface="Arial" pitchFamily="34" charset="0"/>
              <a:buChar char="•"/>
            </a:pPr>
            <a:r>
              <a:rPr lang="en-GB" sz="2000" dirty="0" smtClean="0"/>
              <a:t>UoL ITS-RCS, Cardiovascular, Genetics </a:t>
            </a:r>
            <a:r>
              <a:rPr lang="en-GB" sz="2000" dirty="0"/>
              <a:t>&amp; Health </a:t>
            </a:r>
            <a:r>
              <a:rPr lang="en-GB" sz="2000" dirty="0" smtClean="0"/>
              <a:t>Sciences </a:t>
            </a:r>
            <a:r>
              <a:rPr lang="en-GB" sz="2000" dirty="0"/>
              <a:t>+ UHL Trust</a:t>
            </a:r>
          </a:p>
          <a:p>
            <a:pPr>
              <a:buFont typeface="Arial" pitchFamily="34" charset="0"/>
              <a:buChar char="•"/>
            </a:pPr>
            <a:r>
              <a:rPr lang="en-GB" sz="2000" i="1" dirty="0"/>
              <a:t>develop national shared service in cloud with </a:t>
            </a:r>
            <a:r>
              <a:rPr lang="en-GB" sz="2000" i="1" dirty="0" err="1"/>
              <a:t>Eduserv</a:t>
            </a:r>
            <a:r>
              <a:rPr lang="en-GB" sz="2000" i="1" dirty="0"/>
              <a:t> on VMware </a:t>
            </a:r>
          </a:p>
          <a:p>
            <a:pPr>
              <a:buFont typeface="Arial" pitchFamily="34" charset="0"/>
              <a:buChar char="•"/>
            </a:pPr>
            <a:r>
              <a:rPr lang="en-GB" sz="2000" i="1" dirty="0"/>
              <a:t>brokered by JANET</a:t>
            </a:r>
          </a:p>
          <a:p>
            <a:pPr>
              <a:buFont typeface="Arial" pitchFamily="34" charset="0"/>
              <a:buChar char="•"/>
            </a:pPr>
            <a:r>
              <a:rPr lang="en-GB" sz="2000" dirty="0">
                <a:solidFill>
                  <a:srgbClr val="FFFF00"/>
                </a:solidFill>
              </a:rPr>
              <a:t>host, implement, deploy biomedical research database applications</a:t>
            </a:r>
          </a:p>
          <a:p>
            <a:pPr lvl="1">
              <a:buFont typeface="Arial" pitchFamily="34" charset="0"/>
              <a:buChar char="•"/>
            </a:pPr>
            <a:r>
              <a:rPr lang="en-GB" sz="1800" i="1" dirty="0">
                <a:solidFill>
                  <a:srgbClr val="FFFF00"/>
                </a:solidFill>
              </a:rPr>
              <a:t>Remove duplication of highly skilled development effort via</a:t>
            </a:r>
          </a:p>
          <a:p>
            <a:pPr lvl="2">
              <a:buFont typeface="Arial" pitchFamily="34" charset="0"/>
              <a:buChar char="•"/>
            </a:pPr>
            <a:r>
              <a:rPr lang="en-GB" sz="1800" i="1" dirty="0">
                <a:solidFill>
                  <a:srgbClr val="FFFF00"/>
                </a:solidFill>
              </a:rPr>
              <a:t>Design from scratch</a:t>
            </a:r>
          </a:p>
          <a:p>
            <a:pPr lvl="2">
              <a:buFont typeface="Arial" pitchFamily="34" charset="0"/>
              <a:buChar char="•"/>
            </a:pPr>
            <a:r>
              <a:rPr lang="en-GB" sz="1800" i="1" dirty="0">
                <a:solidFill>
                  <a:srgbClr val="FFFF00"/>
                </a:solidFill>
              </a:rPr>
              <a:t>Buy &amp; administer</a:t>
            </a:r>
          </a:p>
          <a:p>
            <a:pPr>
              <a:buFont typeface="Arial" pitchFamily="34" charset="0"/>
              <a:buChar char="•"/>
            </a:pPr>
            <a:r>
              <a:rPr lang="en-GB" sz="2000" dirty="0"/>
              <a:t>developed prototype open source IT infrastructure for the Biomedical Research Informatics Centre for Cardiovascular Science in the NIHR Leicester Cardiovascular Biomedical Research Unit</a:t>
            </a:r>
          </a:p>
          <a:p>
            <a:pPr lvl="1">
              <a:buFont typeface="Arial" pitchFamily="34" charset="0"/>
              <a:buChar char="•"/>
            </a:pPr>
            <a:r>
              <a:rPr lang="en-GB" sz="1400" i="1" dirty="0" err="1" smtClean="0"/>
              <a:t>Anonymised</a:t>
            </a:r>
            <a:r>
              <a:rPr lang="en-GB" sz="1400" i="1" dirty="0" smtClean="0"/>
              <a:t> </a:t>
            </a:r>
            <a:r>
              <a:rPr lang="en-GB" sz="1400" i="1" dirty="0"/>
              <a:t>versions of patient sensitive databases are hosted for University researchers on  LAMP VMware platform implemented by Research Computing Service in IT Services </a:t>
            </a:r>
          </a:p>
          <a:p>
            <a:pPr lvl="1">
              <a:buFont typeface="Arial" pitchFamily="34" charset="0"/>
              <a:buChar char="•"/>
            </a:pPr>
            <a:endParaRPr lang="en-GB" sz="1400" dirty="0"/>
          </a:p>
          <a:p>
            <a:pPr>
              <a:buFont typeface="Arial" pitchFamily="34" charset="0"/>
              <a:buChar char="•"/>
            </a:pPr>
            <a:endParaRPr lang="en-GB" dirty="0" smtClean="0"/>
          </a:p>
        </p:txBody>
      </p:sp>
      <p:pic>
        <p:nvPicPr>
          <p:cNvPr id="14340" name="Picture 5" descr="BRU Logo"/>
          <p:cNvPicPr>
            <a:picLocks noChangeAspect="1" noChangeArrowheads="1"/>
          </p:cNvPicPr>
          <p:nvPr/>
        </p:nvPicPr>
        <p:blipFill>
          <a:blip r:embed="rId2" cstate="print"/>
          <a:srcRect/>
          <a:stretch>
            <a:fillRect/>
          </a:stretch>
        </p:blipFill>
        <p:spPr bwMode="auto">
          <a:xfrm>
            <a:off x="6300788" y="6021388"/>
            <a:ext cx="2843212" cy="836612"/>
          </a:xfrm>
          <a:prstGeom prst="rect">
            <a:avLst/>
          </a:prstGeom>
          <a:noFill/>
          <a:ln w="9525">
            <a:noFill/>
            <a:miter lim="800000"/>
            <a:headEnd/>
            <a:tailEnd/>
          </a:ln>
        </p:spPr>
      </p:pic>
      <p:pic>
        <p:nvPicPr>
          <p:cNvPr id="14341" name="Picture 6" descr="JISCLogo"/>
          <p:cNvPicPr>
            <a:picLocks noChangeAspect="1" noChangeArrowheads="1"/>
          </p:cNvPicPr>
          <p:nvPr/>
        </p:nvPicPr>
        <p:blipFill>
          <a:blip r:embed="rId3" cstate="print"/>
          <a:srcRect/>
          <a:stretch>
            <a:fillRect/>
          </a:stretch>
        </p:blipFill>
        <p:spPr bwMode="auto">
          <a:xfrm>
            <a:off x="3563888" y="6094412"/>
            <a:ext cx="1214438" cy="763588"/>
          </a:xfrm>
          <a:prstGeom prst="rect">
            <a:avLst/>
          </a:prstGeom>
          <a:noFill/>
          <a:ln w="9525">
            <a:noFill/>
            <a:miter lim="800000"/>
            <a:headEnd/>
            <a:tailEnd/>
          </a:ln>
        </p:spPr>
      </p:pic>
      <p:sp>
        <p:nvSpPr>
          <p:cNvPr id="6" name="Rectangle 5"/>
          <p:cNvSpPr/>
          <p:nvPr/>
        </p:nvSpPr>
        <p:spPr>
          <a:xfrm>
            <a:off x="4190912" y="1052736"/>
            <a:ext cx="4572000" cy="855619"/>
          </a:xfrm>
          <a:prstGeom prst="rect">
            <a:avLst/>
          </a:prstGeom>
        </p:spPr>
        <p:txBody>
          <a:bodyPr lIns="91430" tIns="45715" rIns="91430" bIns="45715">
            <a:spAutoFit/>
          </a:bodyPr>
          <a:lstStyle/>
          <a:p>
            <a:pPr>
              <a:lnSpc>
                <a:spcPct val="80000"/>
              </a:lnSpc>
              <a:buFont typeface="Times New Roman" pitchFamily="16" charset="0"/>
              <a:buNone/>
              <a:defRPr/>
            </a:pPr>
            <a:r>
              <a:rPr lang="en-US" sz="2400" i="1" dirty="0">
                <a:solidFill>
                  <a:srgbClr val="92D050"/>
                </a:solidFill>
                <a:latin typeface="Arial" charset="0"/>
                <a:cs typeface="DejaVu Sans" charset="0"/>
              </a:rPr>
              <a:t>http://www.le.ac.uk/brisskit</a:t>
            </a:r>
          </a:p>
          <a:p>
            <a:pPr>
              <a:lnSpc>
                <a:spcPct val="80000"/>
              </a:lnSpc>
              <a:buFont typeface="Times New Roman" pitchFamily="16" charset="0"/>
              <a:buNone/>
              <a:defRPr/>
            </a:pPr>
            <a:endParaRPr lang="en-US" sz="2000" dirty="0">
              <a:latin typeface="Arial" charset="0"/>
              <a:cs typeface="DejaVu Sans" charset="0"/>
            </a:endParaRPr>
          </a:p>
          <a:p>
            <a:pPr>
              <a:lnSpc>
                <a:spcPct val="80000"/>
              </a:lnSpc>
              <a:buFont typeface="Times New Roman" pitchFamily="16" charset="0"/>
              <a:buNone/>
              <a:defRPr/>
            </a:pPr>
            <a:endParaRPr lang="en-US" dirty="0">
              <a:solidFill>
                <a:schemeClr val="accent6"/>
              </a:solidFill>
              <a:latin typeface="Arial" charset="0"/>
              <a:cs typeface="DejaVu Sans"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987675" y="2781300"/>
            <a:ext cx="1728788" cy="647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prstClr val="white"/>
                </a:solidFill>
              </a:rPr>
              <a:t>JANET(UK)</a:t>
            </a:r>
            <a:endParaRPr lang="en-US" dirty="0">
              <a:solidFill>
                <a:prstClr val="white"/>
              </a:solidFill>
            </a:endParaRPr>
          </a:p>
        </p:txBody>
      </p:sp>
      <p:sp>
        <p:nvSpPr>
          <p:cNvPr id="5" name="Oval 4"/>
          <p:cNvSpPr/>
          <p:nvPr/>
        </p:nvSpPr>
        <p:spPr>
          <a:xfrm>
            <a:off x="4356100" y="2781300"/>
            <a:ext cx="1800225" cy="576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prstClr val="white"/>
                </a:solidFill>
              </a:rPr>
              <a:t>DCC</a:t>
            </a:r>
            <a:endParaRPr lang="en-US" dirty="0">
              <a:solidFill>
                <a:prstClr val="white"/>
              </a:solidFill>
            </a:endParaRPr>
          </a:p>
        </p:txBody>
      </p:sp>
      <p:sp>
        <p:nvSpPr>
          <p:cNvPr id="6" name="Oval 5"/>
          <p:cNvSpPr/>
          <p:nvPr/>
        </p:nvSpPr>
        <p:spPr>
          <a:xfrm>
            <a:off x="2627313" y="2349500"/>
            <a:ext cx="4032250" cy="14398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053" name="TextBox 6"/>
          <p:cNvSpPr txBox="1">
            <a:spLocks noChangeArrowheads="1"/>
          </p:cNvSpPr>
          <p:nvPr/>
        </p:nvSpPr>
        <p:spPr bwMode="auto">
          <a:xfrm>
            <a:off x="2987675" y="2492375"/>
            <a:ext cx="3192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GB" smtClean="0">
                <a:solidFill>
                  <a:prstClr val="black"/>
                </a:solidFill>
                <a:cs typeface="+mn-cs"/>
              </a:rPr>
              <a:t>Brokerage and Strategic Support</a:t>
            </a:r>
            <a:endParaRPr lang="en-US" smtClean="0">
              <a:solidFill>
                <a:prstClr val="black"/>
              </a:solidFill>
              <a:cs typeface="+mn-cs"/>
            </a:endParaRPr>
          </a:p>
        </p:txBody>
      </p:sp>
      <p:sp>
        <p:nvSpPr>
          <p:cNvPr id="8" name="Oval 7"/>
          <p:cNvSpPr/>
          <p:nvPr/>
        </p:nvSpPr>
        <p:spPr>
          <a:xfrm>
            <a:off x="1908175" y="5661025"/>
            <a:ext cx="2735263" cy="792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prstClr val="white"/>
                </a:solidFill>
              </a:rPr>
              <a:t>Cloud Storage Providers</a:t>
            </a:r>
            <a:endParaRPr lang="en-US" dirty="0">
              <a:solidFill>
                <a:prstClr val="white"/>
              </a:solidFill>
            </a:endParaRPr>
          </a:p>
        </p:txBody>
      </p:sp>
      <p:sp>
        <p:nvSpPr>
          <p:cNvPr id="10" name="Up-Down Arrow 9"/>
          <p:cNvSpPr/>
          <p:nvPr/>
        </p:nvSpPr>
        <p:spPr>
          <a:xfrm>
            <a:off x="4465638" y="4079875"/>
            <a:ext cx="501650" cy="12160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056" name="TextBox 10"/>
          <p:cNvSpPr txBox="1">
            <a:spLocks noChangeArrowheads="1"/>
          </p:cNvSpPr>
          <p:nvPr/>
        </p:nvSpPr>
        <p:spPr bwMode="auto">
          <a:xfrm>
            <a:off x="3708400" y="4437063"/>
            <a:ext cx="24336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GB" smtClean="0">
                <a:solidFill>
                  <a:prstClr val="black"/>
                </a:solidFill>
                <a:cs typeface="+mn-cs"/>
              </a:rPr>
              <a:t>SLAs Ts and Cs</a:t>
            </a:r>
          </a:p>
          <a:p>
            <a:pPr>
              <a:defRPr/>
            </a:pPr>
            <a:r>
              <a:rPr lang="en-GB" smtClean="0">
                <a:solidFill>
                  <a:prstClr val="black"/>
                </a:solidFill>
                <a:cs typeface="+mn-cs"/>
              </a:rPr>
              <a:t>Compliance monitoring </a:t>
            </a:r>
            <a:endParaRPr lang="en-US" smtClean="0">
              <a:solidFill>
                <a:prstClr val="black"/>
              </a:solidFill>
              <a:cs typeface="+mn-cs"/>
            </a:endParaRPr>
          </a:p>
        </p:txBody>
      </p:sp>
      <p:sp>
        <p:nvSpPr>
          <p:cNvPr id="12" name="Oval 11"/>
          <p:cNvSpPr/>
          <p:nvPr/>
        </p:nvSpPr>
        <p:spPr>
          <a:xfrm>
            <a:off x="973138" y="107950"/>
            <a:ext cx="6985000" cy="8429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prstClr val="white"/>
                </a:solidFill>
              </a:rPr>
              <a:t>Universities and their users</a:t>
            </a:r>
            <a:endParaRPr lang="en-US" dirty="0">
              <a:solidFill>
                <a:prstClr val="white"/>
              </a:solidFill>
            </a:endParaRPr>
          </a:p>
        </p:txBody>
      </p:sp>
      <p:sp>
        <p:nvSpPr>
          <p:cNvPr id="13" name="Up-Down Arrow 12"/>
          <p:cNvSpPr/>
          <p:nvPr/>
        </p:nvSpPr>
        <p:spPr>
          <a:xfrm>
            <a:off x="4433888" y="1412875"/>
            <a:ext cx="484187" cy="83026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Up-Down Arrow 13"/>
          <p:cNvSpPr/>
          <p:nvPr/>
        </p:nvSpPr>
        <p:spPr>
          <a:xfrm rot="20910146">
            <a:off x="1616075" y="1712913"/>
            <a:ext cx="484188" cy="362267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Oval 15"/>
          <p:cNvSpPr/>
          <p:nvPr/>
        </p:nvSpPr>
        <p:spPr>
          <a:xfrm>
            <a:off x="4140200" y="5661025"/>
            <a:ext cx="2087563" cy="792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prstClr val="white"/>
                </a:solidFill>
              </a:rPr>
              <a:t>Other Cloud Infrastructure</a:t>
            </a:r>
            <a:endParaRPr lang="en-US" dirty="0">
              <a:solidFill>
                <a:prstClr val="white"/>
              </a:solidFill>
            </a:endParaRPr>
          </a:p>
        </p:txBody>
      </p:sp>
      <p:sp>
        <p:nvSpPr>
          <p:cNvPr id="18" name="Oval 17"/>
          <p:cNvSpPr/>
          <p:nvPr/>
        </p:nvSpPr>
        <p:spPr>
          <a:xfrm>
            <a:off x="5940425" y="5732463"/>
            <a:ext cx="2087563" cy="649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err="1">
                <a:solidFill>
                  <a:prstClr val="white"/>
                </a:solidFill>
              </a:rPr>
              <a:t>XaaS</a:t>
            </a:r>
            <a:endParaRPr lang="en-US" dirty="0">
              <a:solidFill>
                <a:prstClr val="white"/>
              </a:solidFill>
            </a:endParaRPr>
          </a:p>
        </p:txBody>
      </p:sp>
      <p:sp>
        <p:nvSpPr>
          <p:cNvPr id="19" name="Oval 18"/>
          <p:cNvSpPr/>
          <p:nvPr/>
        </p:nvSpPr>
        <p:spPr>
          <a:xfrm>
            <a:off x="1547813" y="5589588"/>
            <a:ext cx="6985000" cy="10080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0" name="Up-Down Arrow 19"/>
          <p:cNvSpPr/>
          <p:nvPr/>
        </p:nvSpPr>
        <p:spPr>
          <a:xfrm rot="356035">
            <a:off x="6943725" y="1641475"/>
            <a:ext cx="485775" cy="362108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064" name="TextBox 20"/>
          <p:cNvSpPr txBox="1">
            <a:spLocks noChangeArrowheads="1"/>
          </p:cNvSpPr>
          <p:nvPr/>
        </p:nvSpPr>
        <p:spPr bwMode="auto">
          <a:xfrm>
            <a:off x="2855913" y="1625600"/>
            <a:ext cx="3825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GB" dirty="0" smtClean="0">
                <a:solidFill>
                  <a:prstClr val="black"/>
                </a:solidFill>
                <a:cs typeface="+mn-cs"/>
              </a:rPr>
              <a:t>Advice and requirements  response</a:t>
            </a:r>
            <a:endParaRPr lang="en-US" dirty="0" smtClean="0">
              <a:solidFill>
                <a:prstClr val="black"/>
              </a:solidFill>
              <a:cs typeface="+mn-cs"/>
            </a:endParaRPr>
          </a:p>
        </p:txBody>
      </p:sp>
      <p:sp>
        <p:nvSpPr>
          <p:cNvPr id="2065" name="TextBox 22"/>
          <p:cNvSpPr txBox="1">
            <a:spLocks noChangeArrowheads="1"/>
          </p:cNvSpPr>
          <p:nvPr/>
        </p:nvSpPr>
        <p:spPr bwMode="auto">
          <a:xfrm>
            <a:off x="611188" y="3357563"/>
            <a:ext cx="17097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GB" smtClean="0">
                <a:solidFill>
                  <a:prstClr val="black"/>
                </a:solidFill>
                <a:cs typeface="+mn-cs"/>
              </a:rPr>
              <a:t>Service delivery </a:t>
            </a:r>
          </a:p>
          <a:p>
            <a:pPr>
              <a:defRPr/>
            </a:pPr>
            <a:r>
              <a:rPr lang="en-GB" smtClean="0">
                <a:solidFill>
                  <a:prstClr val="black"/>
                </a:solidFill>
                <a:cs typeface="+mn-cs"/>
              </a:rPr>
              <a:t>and support</a:t>
            </a:r>
            <a:endParaRPr lang="en-US" smtClean="0">
              <a:solidFill>
                <a:prstClr val="black"/>
              </a:solidFill>
              <a:cs typeface="+mn-cs"/>
            </a:endParaRPr>
          </a:p>
        </p:txBody>
      </p:sp>
      <p:sp>
        <p:nvSpPr>
          <p:cNvPr id="2066" name="TextBox 23"/>
          <p:cNvSpPr txBox="1">
            <a:spLocks noChangeArrowheads="1"/>
          </p:cNvSpPr>
          <p:nvPr/>
        </p:nvSpPr>
        <p:spPr bwMode="auto">
          <a:xfrm>
            <a:off x="6804025" y="3213100"/>
            <a:ext cx="17097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GB" smtClean="0">
                <a:solidFill>
                  <a:prstClr val="black"/>
                </a:solidFill>
                <a:cs typeface="+mn-cs"/>
              </a:rPr>
              <a:t>Service delivery </a:t>
            </a:r>
          </a:p>
          <a:p>
            <a:pPr>
              <a:defRPr/>
            </a:pPr>
            <a:r>
              <a:rPr lang="en-GB" smtClean="0">
                <a:solidFill>
                  <a:prstClr val="black"/>
                </a:solidFill>
                <a:cs typeface="+mn-cs"/>
              </a:rPr>
              <a:t>and support</a:t>
            </a:r>
            <a:endParaRPr lang="en-US" smtClean="0">
              <a:solidFill>
                <a:prstClr val="black"/>
              </a:solidFill>
              <a:cs typeface="+mn-cs"/>
            </a:endParaRPr>
          </a:p>
        </p:txBody>
      </p:sp>
      <p:sp>
        <p:nvSpPr>
          <p:cNvPr id="25" name="Oval 24"/>
          <p:cNvSpPr/>
          <p:nvPr/>
        </p:nvSpPr>
        <p:spPr>
          <a:xfrm>
            <a:off x="3851275" y="3141663"/>
            <a:ext cx="1512888" cy="5746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prstClr val="white"/>
                </a:solidFill>
              </a:rPr>
              <a:t>Others e.g. HPC </a:t>
            </a:r>
            <a:endParaRPr lang="en-US" dirty="0">
              <a:solidFill>
                <a:prstClr val="white"/>
              </a:solidFill>
            </a:endParaRPr>
          </a:p>
        </p:txBody>
      </p:sp>
      <p:sp>
        <p:nvSpPr>
          <p:cNvPr id="45076" name="TextBox 1"/>
          <p:cNvSpPr txBox="1">
            <a:spLocks noChangeArrowheads="1"/>
          </p:cNvSpPr>
          <p:nvPr/>
        </p:nvSpPr>
        <p:spPr bwMode="auto">
          <a:xfrm>
            <a:off x="2728913" y="5207000"/>
            <a:ext cx="4079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49263">
              <a:buClr>
                <a:srgbClr val="000000"/>
              </a:buClr>
              <a:buSzPct val="100000"/>
              <a:buFont typeface="Times New Roman" pitchFamily="18" charset="0"/>
              <a:buNone/>
            </a:pPr>
            <a:r>
              <a:rPr lang="en-GB" sz="2000" smtClean="0">
                <a:solidFill>
                  <a:srgbClr val="FF0000"/>
                </a:solidFill>
                <a:latin typeface="7_F1_Ar-00"/>
              </a:rPr>
              <a:t>http://umfcloudpilot.eduserv.org.uk</a:t>
            </a:r>
            <a:endParaRPr lang="en-GB" sz="2000" smtClean="0">
              <a:solidFill>
                <a:srgbClr val="FF0000"/>
              </a:solidFill>
            </a:endParaRPr>
          </a:p>
        </p:txBody>
      </p:sp>
      <p:sp>
        <p:nvSpPr>
          <p:cNvPr id="45077" name="TextBox 2"/>
          <p:cNvSpPr txBox="1">
            <a:spLocks noChangeArrowheads="1"/>
          </p:cNvSpPr>
          <p:nvPr/>
        </p:nvSpPr>
        <p:spPr bwMode="auto">
          <a:xfrm>
            <a:off x="2728913" y="3735388"/>
            <a:ext cx="389413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49263">
              <a:buClr>
                <a:srgbClr val="000000"/>
              </a:buClr>
              <a:buSzPct val="100000"/>
              <a:buFont typeface="Times New Roman" pitchFamily="18" charset="0"/>
              <a:buNone/>
            </a:pPr>
            <a:r>
              <a:rPr lang="en-GB" sz="2000" smtClean="0">
                <a:solidFill>
                  <a:srgbClr val="FF0000"/>
                </a:solidFill>
              </a:rPr>
              <a:t>http://www.janetbrokerage.ac.uk</a:t>
            </a:r>
            <a:r>
              <a:rPr lang="en-GB" smtClean="0">
                <a:solidFill>
                  <a:prstClr val="white"/>
                </a:solidFill>
              </a:rPr>
              <a:t>/</a:t>
            </a:r>
          </a:p>
        </p:txBody>
      </p:sp>
      <p:sp>
        <p:nvSpPr>
          <p:cNvPr id="45078" name="TextBox 6"/>
          <p:cNvSpPr txBox="1">
            <a:spLocks noChangeArrowheads="1"/>
          </p:cNvSpPr>
          <p:nvPr/>
        </p:nvSpPr>
        <p:spPr bwMode="auto">
          <a:xfrm>
            <a:off x="2630488" y="950913"/>
            <a:ext cx="37925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49263">
              <a:buClr>
                <a:srgbClr val="000000"/>
              </a:buClr>
              <a:buSzPct val="100000"/>
              <a:buFont typeface="Times New Roman" pitchFamily="18" charset="0"/>
              <a:buNone/>
            </a:pPr>
            <a:r>
              <a:rPr lang="en-GB" sz="2400" smtClean="0">
                <a:solidFill>
                  <a:srgbClr val="FF0000"/>
                </a:solidFill>
              </a:rPr>
              <a:t>http://www.le.ac.uk/brisskit</a:t>
            </a:r>
          </a:p>
        </p:txBody>
      </p:sp>
    </p:spTree>
    <p:extLst>
      <p:ext uri="{BB962C8B-B14F-4D97-AF65-F5344CB8AC3E}">
        <p14:creationId xmlns:p14="http://schemas.microsoft.com/office/powerpoint/2010/main" val="37593603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60" y="6237295"/>
            <a:ext cx="1620000" cy="48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60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5840" y="6181131"/>
            <a:ext cx="2950560" cy="65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608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00" y="6165288"/>
            <a:ext cx="2448000" cy="50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6085" name="Line 5"/>
          <p:cNvSpPr>
            <a:spLocks noChangeShapeType="1"/>
          </p:cNvSpPr>
          <p:nvPr/>
        </p:nvSpPr>
        <p:spPr bwMode="auto">
          <a:xfrm>
            <a:off x="250560" y="6093280"/>
            <a:ext cx="8642880" cy="1440"/>
          </a:xfrm>
          <a:prstGeom prst="line">
            <a:avLst/>
          </a:prstGeom>
          <a:noFill/>
          <a:ln w="12600">
            <a:solidFill>
              <a:srgbClr val="C00000"/>
            </a:solidFill>
            <a:miter lim="800000"/>
            <a:headEnd/>
            <a:tailEnd/>
          </a:ln>
          <a:extLst>
            <a:ext uri="{909E8E84-426E-40DD-AFC4-6F175D3DCCD1}">
              <a14:hiddenFill xmlns:a14="http://schemas.microsoft.com/office/drawing/2010/main">
                <a:noFill/>
              </a14:hiddenFill>
            </a:ext>
          </a:extLst>
        </p:spPr>
        <p:txBody>
          <a:bodyPr lIns="91242" tIns="45624" rIns="91242" bIns="45624"/>
          <a:lstStyle/>
          <a:p>
            <a:pPr defTabSz="406002" hangingPunct="0">
              <a:lnSpc>
                <a:spcPct val="93000"/>
              </a:lnSpc>
              <a:buClr>
                <a:srgbClr val="000000"/>
              </a:buClr>
              <a:buSzPct val="100000"/>
            </a:pPr>
            <a:endParaRPr lang="en-GB" smtClean="0">
              <a:solidFill>
                <a:srgbClr val="FFFFFF"/>
              </a:solidFill>
              <a:ea typeface="Arial Unicode MS" pitchFamily="34" charset="-128"/>
              <a:cs typeface="Arial Unicode MS" pitchFamily="34" charset="-128"/>
            </a:endParaRPr>
          </a:p>
        </p:txBody>
      </p:sp>
      <p:sp>
        <p:nvSpPr>
          <p:cNvPr id="46086" name="Rectangle 7"/>
          <p:cNvSpPr>
            <a:spLocks noChangeArrowheads="1"/>
          </p:cNvSpPr>
          <p:nvPr/>
        </p:nvSpPr>
        <p:spPr bwMode="auto">
          <a:xfrm>
            <a:off x="250560" y="669673"/>
            <a:ext cx="6913440" cy="95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2" tIns="45624" rIns="91242" bIns="45624">
            <a:spAutoFit/>
          </a:bodyPr>
          <a:lstStyle/>
          <a:p>
            <a:pPr marL="341214" indent="-338335" defTabSz="447755">
              <a:spcBef>
                <a:spcPts val="499"/>
              </a:spcBef>
              <a:buClr>
                <a:srgbClr val="000000"/>
              </a:buClr>
              <a:buSzPct val="100000"/>
              <a:buFont typeface="Arial" pitchFamily="34" charset="0"/>
              <a:buChar char="•"/>
              <a:tabLst>
                <a:tab pos="341214" algn="l"/>
                <a:tab pos="787529" algn="l"/>
                <a:tab pos="1236723" algn="l"/>
                <a:tab pos="1684477" algn="l"/>
                <a:tab pos="2133669" algn="l"/>
                <a:tab pos="2581423" algn="l"/>
                <a:tab pos="3029177" algn="l"/>
                <a:tab pos="3478369" algn="l"/>
                <a:tab pos="3926124" algn="l"/>
                <a:tab pos="4375317" algn="l"/>
                <a:tab pos="4823070" algn="l"/>
                <a:tab pos="5270824" algn="l"/>
                <a:tab pos="5720019" algn="l"/>
                <a:tab pos="6167773" algn="l"/>
                <a:tab pos="6616966" algn="l"/>
                <a:tab pos="7064721" algn="l"/>
                <a:tab pos="7513913" algn="l"/>
                <a:tab pos="7961667" algn="l"/>
                <a:tab pos="8409421" algn="l"/>
                <a:tab pos="8858613" algn="l"/>
                <a:tab pos="9306367" algn="l"/>
              </a:tabLst>
            </a:pPr>
            <a:r>
              <a:rPr lang="en-GB" sz="1600" dirty="0" smtClean="0">
                <a:solidFill>
                  <a:srgbClr val="000000"/>
                </a:solidFill>
                <a:ea typeface="Arial Unicode MS" pitchFamily="34" charset="-128"/>
                <a:cs typeface="Arial Unicode MS" pitchFamily="34" charset="-128"/>
              </a:rPr>
              <a:t>Electronic Data Capture / questionnaire </a:t>
            </a:r>
            <a:r>
              <a:rPr lang="en-GB" sz="1600" i="1" dirty="0" smtClean="0">
                <a:solidFill>
                  <a:srgbClr val="FF0000"/>
                </a:solidFill>
                <a:ea typeface="Arial Unicode MS" pitchFamily="34" charset="-128"/>
                <a:cs typeface="Arial Unicode MS" pitchFamily="34" charset="-128"/>
              </a:rPr>
              <a:t>– </a:t>
            </a:r>
            <a:r>
              <a:rPr lang="en-GB" sz="1600" i="1" dirty="0" err="1" smtClean="0">
                <a:solidFill>
                  <a:srgbClr val="FF0000"/>
                </a:solidFill>
                <a:ea typeface="Arial Unicode MS" pitchFamily="34" charset="-128"/>
                <a:cs typeface="Arial Unicode MS" pitchFamily="34" charset="-128"/>
              </a:rPr>
              <a:t>OBiBa</a:t>
            </a:r>
            <a:r>
              <a:rPr lang="en-GB" sz="1600" i="1" dirty="0" smtClean="0">
                <a:solidFill>
                  <a:srgbClr val="FF0000"/>
                </a:solidFill>
                <a:ea typeface="Arial Unicode MS" pitchFamily="34" charset="-128"/>
                <a:cs typeface="Arial Unicode MS" pitchFamily="34" charset="-128"/>
              </a:rPr>
              <a:t> Onyx / </a:t>
            </a:r>
            <a:r>
              <a:rPr lang="en-GB" sz="1600" i="1" dirty="0" err="1" smtClean="0">
                <a:solidFill>
                  <a:srgbClr val="FF0000"/>
                </a:solidFill>
                <a:ea typeface="Arial Unicode MS" pitchFamily="34" charset="-128"/>
                <a:cs typeface="Arial Unicode MS" pitchFamily="34" charset="-128"/>
              </a:rPr>
              <a:t>REDcap</a:t>
            </a:r>
            <a:endParaRPr lang="en-GB" sz="1600" i="1" dirty="0" smtClean="0">
              <a:solidFill>
                <a:srgbClr val="FF0000"/>
              </a:solidFill>
              <a:ea typeface="Arial Unicode MS" pitchFamily="34" charset="-128"/>
              <a:cs typeface="Arial Unicode MS" pitchFamily="34" charset="-128"/>
            </a:endParaRPr>
          </a:p>
          <a:p>
            <a:pPr marL="341214" indent="-338335" defTabSz="447755">
              <a:spcBef>
                <a:spcPts val="499"/>
              </a:spcBef>
              <a:buClr>
                <a:srgbClr val="000000"/>
              </a:buClr>
              <a:buSzPct val="100000"/>
              <a:buFont typeface="Arial" pitchFamily="34" charset="0"/>
              <a:buChar char="•"/>
              <a:tabLst>
                <a:tab pos="341214" algn="l"/>
                <a:tab pos="787529" algn="l"/>
                <a:tab pos="1236723" algn="l"/>
                <a:tab pos="1684477" algn="l"/>
                <a:tab pos="2133669" algn="l"/>
                <a:tab pos="2581423" algn="l"/>
                <a:tab pos="3029177" algn="l"/>
                <a:tab pos="3478369" algn="l"/>
                <a:tab pos="3926124" algn="l"/>
                <a:tab pos="4375317" algn="l"/>
                <a:tab pos="4823070" algn="l"/>
                <a:tab pos="5270824" algn="l"/>
                <a:tab pos="5720019" algn="l"/>
                <a:tab pos="6167773" algn="l"/>
                <a:tab pos="6616966" algn="l"/>
                <a:tab pos="7064721" algn="l"/>
                <a:tab pos="7513913" algn="l"/>
                <a:tab pos="7961667" algn="l"/>
                <a:tab pos="8409421" algn="l"/>
                <a:tab pos="8858613" algn="l"/>
                <a:tab pos="9306367" algn="l"/>
              </a:tabLst>
            </a:pPr>
            <a:r>
              <a:rPr lang="en-GB" sz="1600" dirty="0" smtClean="0">
                <a:solidFill>
                  <a:srgbClr val="000000"/>
                </a:solidFill>
                <a:ea typeface="Arial Unicode MS" pitchFamily="34" charset="-128"/>
                <a:cs typeface="Arial Unicode MS" pitchFamily="34" charset="-128"/>
              </a:rPr>
              <a:t>Specimen Inventory / sample tracking </a:t>
            </a:r>
            <a:r>
              <a:rPr lang="en-GB" sz="1600" i="1" dirty="0" smtClean="0">
                <a:solidFill>
                  <a:srgbClr val="FF0000"/>
                </a:solidFill>
                <a:ea typeface="Arial Unicode MS" pitchFamily="34" charset="-128"/>
                <a:cs typeface="Arial Unicode MS" pitchFamily="34" charset="-128"/>
              </a:rPr>
              <a:t>– </a:t>
            </a:r>
            <a:r>
              <a:rPr lang="en-GB" sz="1600" i="1" dirty="0" err="1" smtClean="0">
                <a:solidFill>
                  <a:srgbClr val="FF0000"/>
                </a:solidFill>
                <a:ea typeface="Arial Unicode MS" pitchFamily="34" charset="-128"/>
                <a:cs typeface="Arial Unicode MS" pitchFamily="34" charset="-128"/>
              </a:rPr>
              <a:t>caTissue</a:t>
            </a:r>
            <a:endParaRPr lang="en-GB" sz="1600" i="1" dirty="0" smtClean="0">
              <a:solidFill>
                <a:srgbClr val="FF0000"/>
              </a:solidFill>
              <a:ea typeface="Arial Unicode MS" pitchFamily="34" charset="-128"/>
              <a:cs typeface="Arial Unicode MS" pitchFamily="34" charset="-128"/>
            </a:endParaRPr>
          </a:p>
          <a:p>
            <a:pPr marL="341214" indent="-338335" defTabSz="447755">
              <a:spcBef>
                <a:spcPts val="499"/>
              </a:spcBef>
              <a:buClr>
                <a:srgbClr val="000000"/>
              </a:buClr>
              <a:buSzPct val="100000"/>
              <a:buFont typeface="Arial" pitchFamily="34" charset="0"/>
              <a:buChar char="•"/>
              <a:tabLst>
                <a:tab pos="341214" algn="l"/>
                <a:tab pos="787529" algn="l"/>
                <a:tab pos="1236723" algn="l"/>
                <a:tab pos="1684477" algn="l"/>
                <a:tab pos="2133669" algn="l"/>
                <a:tab pos="2581423" algn="l"/>
                <a:tab pos="3029177" algn="l"/>
                <a:tab pos="3478369" algn="l"/>
                <a:tab pos="3926124" algn="l"/>
                <a:tab pos="4375317" algn="l"/>
                <a:tab pos="4823070" algn="l"/>
                <a:tab pos="5270824" algn="l"/>
                <a:tab pos="5720019" algn="l"/>
                <a:tab pos="6167773" algn="l"/>
                <a:tab pos="6616966" algn="l"/>
                <a:tab pos="7064721" algn="l"/>
                <a:tab pos="7513913" algn="l"/>
                <a:tab pos="7961667" algn="l"/>
                <a:tab pos="8409421" algn="l"/>
                <a:tab pos="8858613" algn="l"/>
                <a:tab pos="9306367" algn="l"/>
              </a:tabLst>
            </a:pPr>
            <a:r>
              <a:rPr lang="en-GB" sz="1600" dirty="0" smtClean="0">
                <a:solidFill>
                  <a:srgbClr val="000000"/>
                </a:solidFill>
                <a:ea typeface="Arial Unicode MS" pitchFamily="34" charset="-128"/>
                <a:cs typeface="Arial Unicode MS" pitchFamily="34" charset="-128"/>
              </a:rPr>
              <a:t>Cohort selection and data querying </a:t>
            </a:r>
            <a:r>
              <a:rPr lang="en-GB" sz="1600" i="1" dirty="0" smtClean="0">
                <a:solidFill>
                  <a:srgbClr val="FF0000"/>
                </a:solidFill>
                <a:ea typeface="Arial Unicode MS" pitchFamily="34" charset="-128"/>
                <a:cs typeface="Arial Unicode MS" pitchFamily="34" charset="-128"/>
              </a:rPr>
              <a:t>- i2b2</a:t>
            </a:r>
          </a:p>
        </p:txBody>
      </p:sp>
      <p:sp>
        <p:nvSpPr>
          <p:cNvPr id="46087" name="Rectangle 9"/>
          <p:cNvSpPr>
            <a:spLocks noChangeArrowheads="1"/>
          </p:cNvSpPr>
          <p:nvPr/>
        </p:nvSpPr>
        <p:spPr bwMode="auto">
          <a:xfrm>
            <a:off x="125280" y="216023"/>
            <a:ext cx="8893440" cy="40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2" tIns="45624" rIns="91242" bIns="45624">
            <a:spAutoFit/>
          </a:bodyPr>
          <a:lstStyle/>
          <a:p>
            <a:pPr marL="341214" indent="-338335" defTabSz="447755">
              <a:spcBef>
                <a:spcPts val="499"/>
              </a:spcBef>
              <a:buSzPct val="100000"/>
              <a:tabLst>
                <a:tab pos="341214" algn="l"/>
                <a:tab pos="787529" algn="l"/>
                <a:tab pos="1236723" algn="l"/>
                <a:tab pos="1684477" algn="l"/>
                <a:tab pos="2133669" algn="l"/>
                <a:tab pos="2581423" algn="l"/>
                <a:tab pos="3029177" algn="l"/>
                <a:tab pos="3478369" algn="l"/>
                <a:tab pos="3926124" algn="l"/>
                <a:tab pos="4375317" algn="l"/>
                <a:tab pos="4823070" algn="l"/>
                <a:tab pos="5270824" algn="l"/>
                <a:tab pos="5720019" algn="l"/>
                <a:tab pos="6167773" algn="l"/>
                <a:tab pos="6616966" algn="l"/>
                <a:tab pos="7064721" algn="l"/>
                <a:tab pos="7513913" algn="l"/>
                <a:tab pos="7961667" algn="l"/>
                <a:tab pos="8409421" algn="l"/>
                <a:tab pos="8858613" algn="l"/>
                <a:tab pos="9306367" algn="l"/>
              </a:tabLst>
            </a:pPr>
            <a:r>
              <a:rPr lang="en-GB" sz="2000">
                <a:solidFill>
                  <a:srgbClr val="FF0000"/>
                </a:solidFill>
                <a:ea typeface="Arial Unicode MS" pitchFamily="34" charset="-128"/>
                <a:cs typeface="Arial Unicode MS" pitchFamily="34" charset="-128"/>
              </a:rPr>
              <a:t>BRISSkit: Biomedical Research Infrastructure Software Service kit</a:t>
            </a:r>
          </a:p>
        </p:txBody>
      </p:sp>
      <p:pic>
        <p:nvPicPr>
          <p:cNvPr id="46088" name="Picture 6" descr="JISC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000" y="6094720"/>
            <a:ext cx="1213920" cy="76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003" y="1628811"/>
            <a:ext cx="8418240" cy="431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9407598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AutoShape 1"/>
          <p:cNvSpPr>
            <a:spLocks noChangeArrowheads="1"/>
          </p:cNvSpPr>
          <p:nvPr/>
        </p:nvSpPr>
        <p:spPr bwMode="auto">
          <a:xfrm>
            <a:off x="823680" y="1330702"/>
            <a:ext cx="4677120" cy="887133"/>
          </a:xfrm>
          <a:prstGeom prst="roundRect">
            <a:avLst>
              <a:gd name="adj" fmla="val 176"/>
            </a:avLst>
          </a:prstGeom>
          <a:solidFill>
            <a:srgbClr val="FFD320">
              <a:alpha val="79999"/>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9856" tIns="44930" rIns="89856" bIns="44930" anchor="ctr" anchorCtr="1"/>
          <a:lstStyle/>
          <a:p>
            <a:pPr defTabSz="447755">
              <a:buClr>
                <a:srgbClr val="000000"/>
              </a:buClr>
              <a:buSzPct val="100000"/>
              <a:tabLst>
                <a:tab pos="0" algn="l"/>
                <a:tab pos="446314" algn="l"/>
                <a:tab pos="895507" algn="l"/>
                <a:tab pos="1343262" algn="l"/>
                <a:tab pos="1792455" algn="l"/>
                <a:tab pos="2240209" algn="l"/>
                <a:tab pos="2689402" algn="l"/>
                <a:tab pos="3137156" algn="l"/>
                <a:tab pos="3586350" algn="l"/>
                <a:tab pos="4034102" algn="l"/>
                <a:tab pos="4483296" algn="l"/>
                <a:tab pos="4932490" algn="l"/>
                <a:tab pos="5380244" algn="l"/>
                <a:tab pos="5829436" algn="l"/>
                <a:tab pos="6277191" algn="l"/>
                <a:tab pos="6726384" algn="l"/>
                <a:tab pos="7174140" algn="l"/>
                <a:tab pos="7623333" algn="l"/>
                <a:tab pos="8072526" algn="l"/>
                <a:tab pos="8520279" algn="l"/>
                <a:tab pos="8969472" algn="l"/>
              </a:tabLst>
            </a:pPr>
            <a:r>
              <a:rPr lang="en-GB" smtClean="0">
                <a:solidFill>
                  <a:srgbClr val="000000"/>
                </a:solidFill>
                <a:ea typeface="Arial Unicode MS" pitchFamily="34" charset="-128"/>
                <a:cs typeface="Arial Unicode MS" pitchFamily="34" charset="-128"/>
              </a:rPr>
              <a:t>Client Data Analytics (i2b2)</a:t>
            </a:r>
          </a:p>
        </p:txBody>
      </p:sp>
      <p:sp>
        <p:nvSpPr>
          <p:cNvPr id="47107" name="AutoShape 2"/>
          <p:cNvSpPr>
            <a:spLocks noChangeArrowheads="1"/>
          </p:cNvSpPr>
          <p:nvPr/>
        </p:nvSpPr>
        <p:spPr bwMode="auto">
          <a:xfrm>
            <a:off x="822240" y="2294161"/>
            <a:ext cx="4677120" cy="887133"/>
          </a:xfrm>
          <a:prstGeom prst="roundRect">
            <a:avLst>
              <a:gd name="adj" fmla="val 176"/>
            </a:avLst>
          </a:prstGeom>
          <a:solidFill>
            <a:srgbClr val="83CAFF">
              <a:alpha val="79999"/>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9856" tIns="44930" rIns="89856" bIns="44930" anchor="ctr" anchorCtr="1"/>
          <a:lstStyle/>
          <a:p>
            <a:pPr defTabSz="447755">
              <a:buClr>
                <a:srgbClr val="000000"/>
              </a:buClr>
              <a:buSzPct val="100000"/>
              <a:tabLst>
                <a:tab pos="0" algn="l"/>
                <a:tab pos="446314" algn="l"/>
                <a:tab pos="895507" algn="l"/>
                <a:tab pos="1343262" algn="l"/>
                <a:tab pos="1792455" algn="l"/>
                <a:tab pos="2240209" algn="l"/>
                <a:tab pos="2689402" algn="l"/>
                <a:tab pos="3137156" algn="l"/>
                <a:tab pos="3586350" algn="l"/>
                <a:tab pos="4034102" algn="l"/>
                <a:tab pos="4483296" algn="l"/>
                <a:tab pos="4932490" algn="l"/>
                <a:tab pos="5380244" algn="l"/>
                <a:tab pos="5829436" algn="l"/>
                <a:tab pos="6277191" algn="l"/>
                <a:tab pos="6726384" algn="l"/>
                <a:tab pos="7174140" algn="l"/>
                <a:tab pos="7623333" algn="l"/>
                <a:tab pos="8072526" algn="l"/>
                <a:tab pos="8520279" algn="l"/>
                <a:tab pos="8969472" algn="l"/>
              </a:tabLst>
            </a:pPr>
            <a:r>
              <a:rPr lang="en-GB" sz="1400">
                <a:solidFill>
                  <a:srgbClr val="000000"/>
                </a:solidFill>
                <a:ea typeface="Arial Unicode MS" pitchFamily="34" charset="-128"/>
              </a:rPr>
              <a:t>Client Search, Selection and Registration (C3PR+)</a:t>
            </a:r>
          </a:p>
        </p:txBody>
      </p:sp>
      <p:sp>
        <p:nvSpPr>
          <p:cNvPr id="47108" name="AutoShape 3"/>
          <p:cNvSpPr>
            <a:spLocks noChangeArrowheads="1"/>
          </p:cNvSpPr>
          <p:nvPr/>
        </p:nvSpPr>
        <p:spPr bwMode="auto">
          <a:xfrm>
            <a:off x="822240" y="3251861"/>
            <a:ext cx="4677120" cy="887133"/>
          </a:xfrm>
          <a:prstGeom prst="roundRect">
            <a:avLst>
              <a:gd name="adj" fmla="val 176"/>
            </a:avLst>
          </a:prstGeom>
          <a:solidFill>
            <a:srgbClr val="4F81BD">
              <a:alpha val="79999"/>
            </a:srgbClr>
          </a:solidFill>
          <a:ln w="25560">
            <a:solidFill>
              <a:srgbClr val="385D8A"/>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2445" tIns="57510" rIns="102445" bIns="57510" anchor="ctr" anchorCtr="1"/>
          <a:lstStyle/>
          <a:p>
            <a:pPr defTabSz="447755">
              <a:buClr>
                <a:srgbClr val="000000"/>
              </a:buClr>
              <a:buSzPct val="100000"/>
              <a:tabLst>
                <a:tab pos="0" algn="l"/>
                <a:tab pos="446314" algn="l"/>
                <a:tab pos="895507" algn="l"/>
                <a:tab pos="1343262" algn="l"/>
                <a:tab pos="1792455" algn="l"/>
                <a:tab pos="2240209" algn="l"/>
                <a:tab pos="2689402" algn="l"/>
                <a:tab pos="3137156" algn="l"/>
                <a:tab pos="3586350" algn="l"/>
                <a:tab pos="4034102" algn="l"/>
                <a:tab pos="4483296" algn="l"/>
                <a:tab pos="4932490" algn="l"/>
                <a:tab pos="5380244" algn="l"/>
                <a:tab pos="5829436" algn="l"/>
                <a:tab pos="6277191" algn="l"/>
                <a:tab pos="6726384" algn="l"/>
                <a:tab pos="7174140" algn="l"/>
                <a:tab pos="7623333" algn="l"/>
                <a:tab pos="8072526" algn="l"/>
                <a:tab pos="8520279" algn="l"/>
                <a:tab pos="8969472" algn="l"/>
              </a:tabLst>
            </a:pPr>
            <a:r>
              <a:rPr lang="en-GB" smtClean="0">
                <a:solidFill>
                  <a:srgbClr val="FFFFFF"/>
                </a:solidFill>
                <a:ea typeface="Arial Unicode MS" pitchFamily="34" charset="-128"/>
                <a:cs typeface="Arial Unicode MS" pitchFamily="34" charset="-128"/>
              </a:rPr>
              <a:t>Client Data Integration and Audit (XDS)</a:t>
            </a:r>
          </a:p>
        </p:txBody>
      </p:sp>
      <p:sp>
        <p:nvSpPr>
          <p:cNvPr id="47109" name="AutoShape 4"/>
          <p:cNvSpPr>
            <a:spLocks noChangeArrowheads="1"/>
          </p:cNvSpPr>
          <p:nvPr/>
        </p:nvSpPr>
        <p:spPr bwMode="auto">
          <a:xfrm>
            <a:off x="822240" y="4208124"/>
            <a:ext cx="4677120" cy="887133"/>
          </a:xfrm>
          <a:prstGeom prst="roundRect">
            <a:avLst>
              <a:gd name="adj" fmla="val 176"/>
            </a:avLst>
          </a:prstGeom>
          <a:solidFill>
            <a:srgbClr val="4B1F6F">
              <a:alpha val="79999"/>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9856" tIns="44930" rIns="89856" bIns="44930" anchor="ctr" anchorCtr="1"/>
          <a:lstStyle/>
          <a:p>
            <a:pPr defTabSz="447755">
              <a:buClr>
                <a:srgbClr val="000000"/>
              </a:buClr>
              <a:buSzPct val="100000"/>
              <a:tabLst>
                <a:tab pos="0" algn="l"/>
                <a:tab pos="446314" algn="l"/>
                <a:tab pos="895507" algn="l"/>
                <a:tab pos="1343262" algn="l"/>
                <a:tab pos="1792455" algn="l"/>
                <a:tab pos="2240209" algn="l"/>
                <a:tab pos="2689402" algn="l"/>
                <a:tab pos="3137156" algn="l"/>
                <a:tab pos="3586350" algn="l"/>
                <a:tab pos="4034102" algn="l"/>
                <a:tab pos="4483296" algn="l"/>
                <a:tab pos="4932490" algn="l"/>
                <a:tab pos="5380244" algn="l"/>
                <a:tab pos="5829436" algn="l"/>
                <a:tab pos="6277191" algn="l"/>
                <a:tab pos="6726384" algn="l"/>
                <a:tab pos="7174140" algn="l"/>
                <a:tab pos="7623333" algn="l"/>
                <a:tab pos="8072526" algn="l"/>
                <a:tab pos="8520279" algn="l"/>
                <a:tab pos="8969472" algn="l"/>
              </a:tabLst>
            </a:pPr>
            <a:r>
              <a:rPr lang="en-GB" smtClean="0">
                <a:solidFill>
                  <a:srgbClr val="FFFFFF"/>
                </a:solidFill>
                <a:ea typeface="Arial Unicode MS" pitchFamily="34" charset="-128"/>
                <a:cs typeface="Arial Unicode MS" pitchFamily="34" charset="-128"/>
              </a:rPr>
              <a:t>Client Engagement (Onyx)</a:t>
            </a:r>
          </a:p>
        </p:txBody>
      </p:sp>
      <p:sp>
        <p:nvSpPr>
          <p:cNvPr id="47110" name="AutoShape 5"/>
          <p:cNvSpPr>
            <a:spLocks noChangeArrowheads="1"/>
          </p:cNvSpPr>
          <p:nvPr/>
        </p:nvSpPr>
        <p:spPr bwMode="auto">
          <a:xfrm>
            <a:off x="822240" y="5164382"/>
            <a:ext cx="4677120" cy="887133"/>
          </a:xfrm>
          <a:prstGeom prst="roundRect">
            <a:avLst>
              <a:gd name="adj" fmla="val 176"/>
            </a:avLst>
          </a:prstGeom>
          <a:solidFill>
            <a:srgbClr val="FF0000">
              <a:alpha val="79999"/>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9856" tIns="44930" rIns="89856" bIns="44930" anchor="ctr" anchorCtr="1"/>
          <a:lstStyle/>
          <a:p>
            <a:pPr defTabSz="447755">
              <a:buClr>
                <a:srgbClr val="000000"/>
              </a:buClr>
              <a:buSzPct val="100000"/>
              <a:tabLst>
                <a:tab pos="0" algn="l"/>
                <a:tab pos="446314" algn="l"/>
                <a:tab pos="895507" algn="l"/>
                <a:tab pos="1343262" algn="l"/>
                <a:tab pos="1792455" algn="l"/>
                <a:tab pos="2240209" algn="l"/>
                <a:tab pos="2689402" algn="l"/>
                <a:tab pos="3137156" algn="l"/>
                <a:tab pos="3586350" algn="l"/>
                <a:tab pos="4034102" algn="l"/>
                <a:tab pos="4483296" algn="l"/>
                <a:tab pos="4932490" algn="l"/>
                <a:tab pos="5380244" algn="l"/>
                <a:tab pos="5829436" algn="l"/>
                <a:tab pos="6277191" algn="l"/>
                <a:tab pos="6726384" algn="l"/>
                <a:tab pos="7174140" algn="l"/>
                <a:tab pos="7623333" algn="l"/>
                <a:tab pos="8072526" algn="l"/>
                <a:tab pos="8520279" algn="l"/>
                <a:tab pos="8969472" algn="l"/>
              </a:tabLst>
            </a:pPr>
            <a:r>
              <a:rPr lang="en-GB" smtClean="0">
                <a:solidFill>
                  <a:srgbClr val="000000"/>
                </a:solidFill>
                <a:ea typeface="Arial Unicode MS" pitchFamily="34" charset="-128"/>
                <a:cs typeface="Arial Unicode MS" pitchFamily="34" charset="-128"/>
              </a:rPr>
              <a:t>Client Asset Management (caTissue)</a:t>
            </a:r>
          </a:p>
        </p:txBody>
      </p:sp>
      <p:sp>
        <p:nvSpPr>
          <p:cNvPr id="47111" name="Rectangle 6"/>
          <p:cNvSpPr>
            <a:spLocks noChangeArrowheads="1"/>
          </p:cNvSpPr>
          <p:nvPr/>
        </p:nvSpPr>
        <p:spPr bwMode="auto">
          <a:xfrm>
            <a:off x="456481" y="332675"/>
            <a:ext cx="7633440" cy="649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56" tIns="44930" rIns="89856" bIns="44930">
            <a:spAutoFit/>
          </a:bodyPr>
          <a:lstStyle/>
          <a:p>
            <a:pPr defTabSz="447755">
              <a:buSzPct val="100000"/>
              <a:tabLst>
                <a:tab pos="0" algn="l"/>
                <a:tab pos="446314" algn="l"/>
                <a:tab pos="895507" algn="l"/>
                <a:tab pos="1343262" algn="l"/>
                <a:tab pos="1792455" algn="l"/>
                <a:tab pos="2240209" algn="l"/>
                <a:tab pos="2689402" algn="l"/>
                <a:tab pos="3137156" algn="l"/>
                <a:tab pos="3586350" algn="l"/>
                <a:tab pos="4034102" algn="l"/>
                <a:tab pos="4483296" algn="l"/>
                <a:tab pos="4932490" algn="l"/>
                <a:tab pos="5380244" algn="l"/>
                <a:tab pos="5829436" algn="l"/>
                <a:tab pos="6277191" algn="l"/>
                <a:tab pos="6726384" algn="l"/>
                <a:tab pos="7174140" algn="l"/>
                <a:tab pos="7623333" algn="l"/>
                <a:tab pos="8072526" algn="l"/>
                <a:tab pos="8520279" algn="l"/>
                <a:tab pos="8969472" algn="l"/>
              </a:tabLst>
            </a:pPr>
            <a:r>
              <a:rPr lang="en-GB" sz="3600" b="1">
                <a:solidFill>
                  <a:srgbClr val="7E0021"/>
                </a:solidFill>
                <a:latin typeface="Trebuchet MS" pitchFamily="34" charset="0"/>
                <a:ea typeface="Arial Unicode MS" pitchFamily="34" charset="-128"/>
                <a:cs typeface="Arial Unicode MS" pitchFamily="34" charset="-128"/>
              </a:rPr>
              <a:t>Service Options</a:t>
            </a:r>
          </a:p>
        </p:txBody>
      </p:sp>
      <p:grpSp>
        <p:nvGrpSpPr>
          <p:cNvPr id="47112" name="Group 7"/>
          <p:cNvGrpSpPr>
            <a:grpSpLocks/>
          </p:cNvGrpSpPr>
          <p:nvPr/>
        </p:nvGrpSpPr>
        <p:grpSpPr bwMode="auto">
          <a:xfrm>
            <a:off x="1199520" y="2049338"/>
            <a:ext cx="4049280" cy="3332510"/>
            <a:chOff x="756" y="1291"/>
            <a:chExt cx="2550" cy="2099"/>
          </a:xfrm>
        </p:grpSpPr>
        <p:sp>
          <p:nvSpPr>
            <p:cNvPr id="47120" name="AutoShape 8"/>
            <p:cNvSpPr>
              <a:spLocks noChangeArrowheads="1"/>
            </p:cNvSpPr>
            <p:nvPr/>
          </p:nvSpPr>
          <p:spPr bwMode="auto">
            <a:xfrm>
              <a:off x="919" y="1350"/>
              <a:ext cx="138" cy="203"/>
            </a:xfrm>
            <a:prstGeom prst="downArrow">
              <a:avLst>
                <a:gd name="adj1" fmla="val 50000"/>
                <a:gd name="adj2" fmla="val 36435"/>
              </a:avLst>
            </a:prstGeom>
            <a:solidFill>
              <a:srgbClr val="4F81BD"/>
            </a:solidFill>
            <a:ln w="25560">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7755">
                <a:buClr>
                  <a:srgbClr val="000000"/>
                </a:buClr>
                <a:buSzPct val="100000"/>
              </a:pPr>
              <a:endParaRPr lang="en-US" smtClean="0">
                <a:solidFill>
                  <a:srgbClr val="FFFFFF"/>
                </a:solidFill>
                <a:ea typeface="Arial Unicode MS" pitchFamily="34" charset="-128"/>
                <a:cs typeface="Arial Unicode MS" pitchFamily="34" charset="-128"/>
              </a:endParaRPr>
            </a:p>
          </p:txBody>
        </p:sp>
        <p:sp>
          <p:nvSpPr>
            <p:cNvPr id="47121" name="AutoShape 9"/>
            <p:cNvSpPr>
              <a:spLocks noChangeArrowheads="1"/>
            </p:cNvSpPr>
            <p:nvPr/>
          </p:nvSpPr>
          <p:spPr bwMode="auto">
            <a:xfrm>
              <a:off x="919" y="1932"/>
              <a:ext cx="138" cy="204"/>
            </a:xfrm>
            <a:prstGeom prst="downArrow">
              <a:avLst>
                <a:gd name="adj1" fmla="val 50000"/>
                <a:gd name="adj2" fmla="val 36614"/>
              </a:avLst>
            </a:prstGeom>
            <a:solidFill>
              <a:srgbClr val="4F81BD"/>
            </a:solidFill>
            <a:ln w="25560">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7755">
                <a:buClr>
                  <a:srgbClr val="000000"/>
                </a:buClr>
                <a:buSzPct val="100000"/>
              </a:pPr>
              <a:endParaRPr lang="en-US" smtClean="0">
                <a:solidFill>
                  <a:srgbClr val="FFFFFF"/>
                </a:solidFill>
                <a:ea typeface="Arial Unicode MS" pitchFamily="34" charset="-128"/>
                <a:cs typeface="Arial Unicode MS" pitchFamily="34" charset="-128"/>
              </a:endParaRPr>
            </a:p>
          </p:txBody>
        </p:sp>
        <p:sp>
          <p:nvSpPr>
            <p:cNvPr id="47122" name="AutoShape 10"/>
            <p:cNvSpPr>
              <a:spLocks noChangeArrowheads="1"/>
            </p:cNvSpPr>
            <p:nvPr/>
          </p:nvSpPr>
          <p:spPr bwMode="auto">
            <a:xfrm>
              <a:off x="919" y="2514"/>
              <a:ext cx="138" cy="203"/>
            </a:xfrm>
            <a:prstGeom prst="downArrow">
              <a:avLst>
                <a:gd name="adj1" fmla="val 50000"/>
                <a:gd name="adj2" fmla="val 36435"/>
              </a:avLst>
            </a:prstGeom>
            <a:solidFill>
              <a:srgbClr val="4F81BD"/>
            </a:solidFill>
            <a:ln w="25560">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7755">
                <a:buClr>
                  <a:srgbClr val="000000"/>
                </a:buClr>
                <a:buSzPct val="100000"/>
              </a:pPr>
              <a:endParaRPr lang="en-US" smtClean="0">
                <a:solidFill>
                  <a:srgbClr val="FFFFFF"/>
                </a:solidFill>
                <a:ea typeface="Arial Unicode MS" pitchFamily="34" charset="-128"/>
                <a:cs typeface="Arial Unicode MS" pitchFamily="34" charset="-128"/>
              </a:endParaRPr>
            </a:p>
          </p:txBody>
        </p:sp>
        <p:sp>
          <p:nvSpPr>
            <p:cNvPr id="47123" name="AutoShape 11"/>
            <p:cNvSpPr>
              <a:spLocks noChangeArrowheads="1"/>
            </p:cNvSpPr>
            <p:nvPr/>
          </p:nvSpPr>
          <p:spPr bwMode="auto">
            <a:xfrm>
              <a:off x="919" y="3147"/>
              <a:ext cx="138" cy="204"/>
            </a:xfrm>
            <a:prstGeom prst="downArrow">
              <a:avLst>
                <a:gd name="adj1" fmla="val 50000"/>
                <a:gd name="adj2" fmla="val 36614"/>
              </a:avLst>
            </a:prstGeom>
            <a:solidFill>
              <a:srgbClr val="4F81BD"/>
            </a:solidFill>
            <a:ln w="25560">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7755">
                <a:buClr>
                  <a:srgbClr val="000000"/>
                </a:buClr>
                <a:buSzPct val="100000"/>
              </a:pPr>
              <a:endParaRPr lang="en-US" smtClean="0">
                <a:solidFill>
                  <a:srgbClr val="FFFFFF"/>
                </a:solidFill>
                <a:ea typeface="Arial Unicode MS" pitchFamily="34" charset="-128"/>
                <a:cs typeface="Arial Unicode MS" pitchFamily="34" charset="-128"/>
              </a:endParaRPr>
            </a:p>
          </p:txBody>
        </p:sp>
        <p:sp>
          <p:nvSpPr>
            <p:cNvPr id="47124" name="AutoShape 12"/>
            <p:cNvSpPr>
              <a:spLocks noChangeArrowheads="1"/>
            </p:cNvSpPr>
            <p:nvPr/>
          </p:nvSpPr>
          <p:spPr bwMode="auto">
            <a:xfrm flipV="1">
              <a:off x="3046" y="2619"/>
              <a:ext cx="123" cy="771"/>
            </a:xfrm>
            <a:prstGeom prst="downArrow">
              <a:avLst>
                <a:gd name="adj1" fmla="val 50861"/>
                <a:gd name="adj2" fmla="val 61493"/>
              </a:avLst>
            </a:prstGeom>
            <a:solidFill>
              <a:srgbClr val="4F81BD"/>
            </a:solidFill>
            <a:ln w="25560">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7755">
                <a:buClr>
                  <a:srgbClr val="000000"/>
                </a:buClr>
                <a:buSzPct val="100000"/>
              </a:pPr>
              <a:endParaRPr lang="en-US" smtClean="0">
                <a:solidFill>
                  <a:srgbClr val="FFFFFF"/>
                </a:solidFill>
                <a:ea typeface="Arial Unicode MS" pitchFamily="34" charset="-128"/>
                <a:cs typeface="Arial Unicode MS" pitchFamily="34" charset="-128"/>
              </a:endParaRPr>
            </a:p>
          </p:txBody>
        </p:sp>
        <p:sp>
          <p:nvSpPr>
            <p:cNvPr id="47125" name="AutoShape 13"/>
            <p:cNvSpPr>
              <a:spLocks noChangeArrowheads="1"/>
            </p:cNvSpPr>
            <p:nvPr/>
          </p:nvSpPr>
          <p:spPr bwMode="auto">
            <a:xfrm flipV="1">
              <a:off x="2973" y="2506"/>
              <a:ext cx="138" cy="203"/>
            </a:xfrm>
            <a:prstGeom prst="downArrow">
              <a:avLst>
                <a:gd name="adj1" fmla="val 50000"/>
                <a:gd name="adj2" fmla="val 36435"/>
              </a:avLst>
            </a:prstGeom>
            <a:solidFill>
              <a:srgbClr val="4F81BD"/>
            </a:solidFill>
            <a:ln w="25560">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7755">
                <a:buClr>
                  <a:srgbClr val="000000"/>
                </a:buClr>
                <a:buSzPct val="100000"/>
              </a:pPr>
              <a:endParaRPr lang="en-US" smtClean="0">
                <a:solidFill>
                  <a:srgbClr val="FFFFFF"/>
                </a:solidFill>
                <a:ea typeface="Arial Unicode MS" pitchFamily="34" charset="-128"/>
                <a:cs typeface="Arial Unicode MS" pitchFamily="34" charset="-128"/>
              </a:endParaRPr>
            </a:p>
          </p:txBody>
        </p:sp>
        <p:sp>
          <p:nvSpPr>
            <p:cNvPr id="47126" name="AutoShape 14"/>
            <p:cNvSpPr>
              <a:spLocks noChangeArrowheads="1"/>
            </p:cNvSpPr>
            <p:nvPr/>
          </p:nvSpPr>
          <p:spPr bwMode="auto">
            <a:xfrm flipV="1">
              <a:off x="2973" y="1924"/>
              <a:ext cx="138" cy="204"/>
            </a:xfrm>
            <a:prstGeom prst="downArrow">
              <a:avLst>
                <a:gd name="adj1" fmla="val 50000"/>
                <a:gd name="adj2" fmla="val 36614"/>
              </a:avLst>
            </a:prstGeom>
            <a:solidFill>
              <a:srgbClr val="4F81BD"/>
            </a:solidFill>
            <a:ln w="25560">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7755">
                <a:buClr>
                  <a:srgbClr val="000000"/>
                </a:buClr>
                <a:buSzPct val="100000"/>
              </a:pPr>
              <a:endParaRPr lang="en-US" smtClean="0">
                <a:solidFill>
                  <a:srgbClr val="FFFFFF"/>
                </a:solidFill>
                <a:ea typeface="Arial Unicode MS" pitchFamily="34" charset="-128"/>
                <a:cs typeface="Arial Unicode MS" pitchFamily="34" charset="-128"/>
              </a:endParaRPr>
            </a:p>
          </p:txBody>
        </p:sp>
        <p:sp>
          <p:nvSpPr>
            <p:cNvPr id="47127" name="AutoShape 15"/>
            <p:cNvSpPr>
              <a:spLocks noChangeArrowheads="1"/>
            </p:cNvSpPr>
            <p:nvPr/>
          </p:nvSpPr>
          <p:spPr bwMode="auto">
            <a:xfrm flipV="1">
              <a:off x="3167" y="1291"/>
              <a:ext cx="138" cy="877"/>
            </a:xfrm>
            <a:prstGeom prst="downArrow">
              <a:avLst>
                <a:gd name="adj1" fmla="val 51509"/>
                <a:gd name="adj2" fmla="val 75055"/>
              </a:avLst>
            </a:prstGeom>
            <a:solidFill>
              <a:srgbClr val="4F81BD"/>
            </a:solidFill>
            <a:ln w="25560">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7755">
                <a:buClr>
                  <a:srgbClr val="000000"/>
                </a:buClr>
                <a:buSzPct val="100000"/>
              </a:pPr>
              <a:endParaRPr lang="en-US" smtClean="0">
                <a:solidFill>
                  <a:srgbClr val="FFFFFF"/>
                </a:solidFill>
                <a:ea typeface="Arial Unicode MS" pitchFamily="34" charset="-128"/>
                <a:cs typeface="Arial Unicode MS" pitchFamily="34" charset="-128"/>
              </a:endParaRPr>
            </a:p>
          </p:txBody>
        </p:sp>
        <p:sp>
          <p:nvSpPr>
            <p:cNvPr id="47128" name="AutoShape 16"/>
            <p:cNvSpPr>
              <a:spLocks noChangeArrowheads="1"/>
            </p:cNvSpPr>
            <p:nvPr/>
          </p:nvSpPr>
          <p:spPr bwMode="auto">
            <a:xfrm>
              <a:off x="756" y="2515"/>
              <a:ext cx="138" cy="861"/>
            </a:xfrm>
            <a:prstGeom prst="downArrow">
              <a:avLst>
                <a:gd name="adj1" fmla="val 50861"/>
                <a:gd name="adj2" fmla="val 61207"/>
              </a:avLst>
            </a:prstGeom>
            <a:solidFill>
              <a:srgbClr val="4F81BD"/>
            </a:solidFill>
            <a:ln w="25560">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7755">
                <a:buClr>
                  <a:srgbClr val="000000"/>
                </a:buClr>
                <a:buSzPct val="100000"/>
              </a:pPr>
              <a:endParaRPr lang="en-US" smtClean="0">
                <a:solidFill>
                  <a:srgbClr val="FFFFFF"/>
                </a:solidFill>
                <a:ea typeface="Arial Unicode MS" pitchFamily="34" charset="-128"/>
                <a:cs typeface="Arial Unicode MS" pitchFamily="34" charset="-128"/>
              </a:endParaRPr>
            </a:p>
          </p:txBody>
        </p:sp>
      </p:grpSp>
      <p:pic>
        <p:nvPicPr>
          <p:cNvPr id="4711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321" y="1340781"/>
            <a:ext cx="3451680" cy="487923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14" name="Line 18"/>
          <p:cNvSpPr>
            <a:spLocks noChangeShapeType="1"/>
          </p:cNvSpPr>
          <p:nvPr/>
        </p:nvSpPr>
        <p:spPr bwMode="auto">
          <a:xfrm>
            <a:off x="5368320" y="1857797"/>
            <a:ext cx="408960" cy="1441"/>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291" tIns="45648" rIns="91291" bIns="45648"/>
          <a:lstStyle/>
          <a:p>
            <a:pPr defTabSz="406002" hangingPunct="0">
              <a:lnSpc>
                <a:spcPct val="93000"/>
              </a:lnSpc>
              <a:buClr>
                <a:srgbClr val="000000"/>
              </a:buClr>
              <a:buSzPct val="100000"/>
            </a:pPr>
            <a:endParaRPr lang="en-GB" smtClean="0">
              <a:solidFill>
                <a:srgbClr val="FFFFFF"/>
              </a:solidFill>
              <a:ea typeface="Arial Unicode MS" pitchFamily="34" charset="-128"/>
              <a:cs typeface="Arial Unicode MS" pitchFamily="34" charset="-128"/>
            </a:endParaRPr>
          </a:p>
        </p:txBody>
      </p:sp>
      <p:sp>
        <p:nvSpPr>
          <p:cNvPr id="47115" name="Line 19"/>
          <p:cNvSpPr>
            <a:spLocks noChangeShapeType="1"/>
          </p:cNvSpPr>
          <p:nvPr/>
        </p:nvSpPr>
        <p:spPr bwMode="auto">
          <a:xfrm>
            <a:off x="5309280" y="2756449"/>
            <a:ext cx="407520" cy="1441"/>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291" tIns="45648" rIns="91291" bIns="45648"/>
          <a:lstStyle/>
          <a:p>
            <a:pPr defTabSz="406002" hangingPunct="0">
              <a:lnSpc>
                <a:spcPct val="93000"/>
              </a:lnSpc>
              <a:buClr>
                <a:srgbClr val="000000"/>
              </a:buClr>
              <a:buSzPct val="100000"/>
            </a:pPr>
            <a:endParaRPr lang="en-GB" smtClean="0">
              <a:solidFill>
                <a:srgbClr val="FFFFFF"/>
              </a:solidFill>
              <a:ea typeface="Arial Unicode MS" pitchFamily="34" charset="-128"/>
              <a:cs typeface="Arial Unicode MS" pitchFamily="34" charset="-128"/>
            </a:endParaRPr>
          </a:p>
        </p:txBody>
      </p:sp>
      <p:sp>
        <p:nvSpPr>
          <p:cNvPr id="47116" name="Line 20"/>
          <p:cNvSpPr>
            <a:spLocks noChangeShapeType="1"/>
          </p:cNvSpPr>
          <p:nvPr/>
        </p:nvSpPr>
        <p:spPr bwMode="auto">
          <a:xfrm>
            <a:off x="5309280" y="3704070"/>
            <a:ext cx="407520" cy="1441"/>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291" tIns="45648" rIns="91291" bIns="45648"/>
          <a:lstStyle/>
          <a:p>
            <a:pPr defTabSz="406002" hangingPunct="0">
              <a:lnSpc>
                <a:spcPct val="93000"/>
              </a:lnSpc>
              <a:buClr>
                <a:srgbClr val="000000"/>
              </a:buClr>
              <a:buSzPct val="100000"/>
            </a:pPr>
            <a:endParaRPr lang="en-GB" smtClean="0">
              <a:solidFill>
                <a:srgbClr val="FFFFFF"/>
              </a:solidFill>
              <a:ea typeface="Arial Unicode MS" pitchFamily="34" charset="-128"/>
              <a:cs typeface="Arial Unicode MS" pitchFamily="34" charset="-128"/>
            </a:endParaRPr>
          </a:p>
        </p:txBody>
      </p:sp>
      <p:sp>
        <p:nvSpPr>
          <p:cNvPr id="47117" name="Line 21"/>
          <p:cNvSpPr>
            <a:spLocks noChangeShapeType="1"/>
          </p:cNvSpPr>
          <p:nvPr/>
        </p:nvSpPr>
        <p:spPr bwMode="auto">
          <a:xfrm>
            <a:off x="5284802" y="4781304"/>
            <a:ext cx="407520" cy="1441"/>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291" tIns="45648" rIns="91291" bIns="45648"/>
          <a:lstStyle/>
          <a:p>
            <a:pPr defTabSz="406002" hangingPunct="0">
              <a:lnSpc>
                <a:spcPct val="93000"/>
              </a:lnSpc>
              <a:buClr>
                <a:srgbClr val="000000"/>
              </a:buClr>
              <a:buSzPct val="100000"/>
            </a:pPr>
            <a:endParaRPr lang="en-GB" smtClean="0">
              <a:solidFill>
                <a:srgbClr val="FFFFFF"/>
              </a:solidFill>
              <a:ea typeface="Arial Unicode MS" pitchFamily="34" charset="-128"/>
              <a:cs typeface="Arial Unicode MS" pitchFamily="34" charset="-128"/>
            </a:endParaRPr>
          </a:p>
        </p:txBody>
      </p:sp>
      <p:sp>
        <p:nvSpPr>
          <p:cNvPr id="47118" name="Line 22"/>
          <p:cNvSpPr>
            <a:spLocks noChangeShapeType="1"/>
          </p:cNvSpPr>
          <p:nvPr/>
        </p:nvSpPr>
        <p:spPr bwMode="auto">
          <a:xfrm>
            <a:off x="5284802" y="5764928"/>
            <a:ext cx="407520" cy="144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291" tIns="45648" rIns="91291" bIns="45648"/>
          <a:lstStyle/>
          <a:p>
            <a:pPr defTabSz="406002" hangingPunct="0">
              <a:lnSpc>
                <a:spcPct val="93000"/>
              </a:lnSpc>
              <a:buClr>
                <a:srgbClr val="000000"/>
              </a:buClr>
              <a:buSzPct val="100000"/>
            </a:pPr>
            <a:endParaRPr lang="en-GB" smtClean="0">
              <a:solidFill>
                <a:srgbClr val="FFFFFF"/>
              </a:solidFill>
              <a:ea typeface="Arial Unicode MS" pitchFamily="34" charset="-128"/>
              <a:cs typeface="Arial Unicode MS" pitchFamily="34" charset="-128"/>
            </a:endParaRPr>
          </a:p>
        </p:txBody>
      </p:sp>
      <p:sp>
        <p:nvSpPr>
          <p:cNvPr id="47119" name="Text Box 23"/>
          <p:cNvSpPr txBox="1">
            <a:spLocks noChangeArrowheads="1"/>
          </p:cNvSpPr>
          <p:nvPr/>
        </p:nvSpPr>
        <p:spPr bwMode="auto">
          <a:xfrm>
            <a:off x="6952320" y="6172490"/>
            <a:ext cx="1602720" cy="364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856" tIns="44930" rIns="89856" bIns="44930"/>
          <a:lstStyle>
            <a:lvl1pPr defTabSz="493713"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1pPr>
            <a:lvl2pPr marL="742950" indent="-285750" defTabSz="493713"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2pPr>
            <a:lvl3pPr marL="1143000" indent="-228600" defTabSz="493713"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3pPr>
            <a:lvl4pPr marL="1600200" indent="-228600" defTabSz="493713"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4pPr>
            <a:lvl5pPr marL="2057400" indent="-228600" defTabSz="493713"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5pPr>
            <a:lvl6pPr marL="2514600" indent="-228600" defTabSz="49371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6pPr>
            <a:lvl7pPr marL="2971800" indent="-228600" defTabSz="49371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7pPr>
            <a:lvl8pPr marL="3429000" indent="-228600" defTabSz="49371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8pPr>
            <a:lvl9pPr marL="3886200" indent="-228600" defTabSz="49371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9pPr>
          </a:lstStyle>
          <a:p>
            <a:pPr eaLnBrk="1">
              <a:buClr>
                <a:srgbClr val="000000"/>
              </a:buClr>
              <a:buSzPct val="100000"/>
              <a:buFont typeface="Times New Roman" pitchFamily="18" charset="0"/>
              <a:buNone/>
            </a:pPr>
            <a:r>
              <a:rPr lang="en-GB" smtClean="0">
                <a:solidFill>
                  <a:srgbClr val="000000"/>
                </a:solidFill>
              </a:rPr>
              <a:t>PROCESSES</a:t>
            </a:r>
          </a:p>
        </p:txBody>
      </p:sp>
    </p:spTree>
    <p:extLst>
      <p:ext uri="{BB962C8B-B14F-4D97-AF65-F5344CB8AC3E}">
        <p14:creationId xmlns:p14="http://schemas.microsoft.com/office/powerpoint/2010/main" val="18195992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US" smtClean="0"/>
          </a:p>
        </p:txBody>
      </p:sp>
      <p:pic>
        <p:nvPicPr>
          <p:cNvPr id="409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0"/>
            <a:ext cx="47244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3" descr="2df"/>
          <p:cNvPicPr>
            <a:picLocks noChangeAspect="1" noChangeArrowheads="1"/>
          </p:cNvPicPr>
          <p:nvPr/>
        </p:nvPicPr>
        <p:blipFill>
          <a:blip r:embed="rId3">
            <a:lum bright="-30000" contrast="12000"/>
            <a:extLst>
              <a:ext uri="{28A0092B-C50C-407E-A947-70E740481C1C}">
                <a14:useLocalDpi xmlns:a14="http://schemas.microsoft.com/office/drawing/2010/main" val="0"/>
              </a:ext>
            </a:extLst>
          </a:blip>
          <a:srcRect/>
          <a:stretch>
            <a:fillRect/>
          </a:stretch>
        </p:blipFill>
        <p:spPr bwMode="auto">
          <a:xfrm>
            <a:off x="0" y="0"/>
            <a:ext cx="4556125"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3" descr="AladinV5-gal+cat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3500438"/>
            <a:ext cx="4643437"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2" descr="Research 3.0 campaig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9363" y="3789363"/>
            <a:ext cx="2001837"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Rectangle 3"/>
          <p:cNvSpPr>
            <a:spLocks noChangeArrowheads="1"/>
          </p:cNvSpPr>
          <p:nvPr/>
        </p:nvSpPr>
        <p:spPr bwMode="auto">
          <a:xfrm>
            <a:off x="0" y="6038850"/>
            <a:ext cx="4500563" cy="777875"/>
          </a:xfrm>
          <a:prstGeom prst="rect">
            <a:avLst/>
          </a:prstGeom>
          <a:solidFill>
            <a:srgbClr val="333366"/>
          </a:solidFill>
          <a:ln w="9525">
            <a:solidFill>
              <a:srgbClr val="000000"/>
            </a:solidFill>
            <a:round/>
            <a:headEnd/>
            <a:tailEnd/>
          </a:ln>
        </p:spPr>
        <p:txBody>
          <a:bodyPr wrap="none" lIns="81639" tIns="40820" rIns="81639" bIns="40820" anchor="ctr"/>
          <a:lstStyle/>
          <a:p>
            <a:pPr defTabSz="407988" hangingPunct="0">
              <a:lnSpc>
                <a:spcPct val="86000"/>
              </a:lnSpc>
              <a:buClr>
                <a:srgbClr val="000000"/>
              </a:buClr>
              <a:buSzPct val="45000"/>
              <a:buFont typeface="Wingdings" pitchFamily="2" charset="2"/>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GB" sz="2000" smtClean="0">
                <a:solidFill>
                  <a:srgbClr val="000000"/>
                </a:solidFill>
                <a:latin typeface="Times New Roman" pitchFamily="18" charset="0"/>
              </a:rPr>
              <a:t>	</a:t>
            </a:r>
            <a:r>
              <a:rPr lang="en-GB" sz="3200" u="sng" smtClean="0">
                <a:solidFill>
                  <a:srgbClr val="FFC000"/>
                </a:solidFill>
                <a:latin typeface="Times New Roman" pitchFamily="18" charset="0"/>
              </a:rPr>
              <a:t>http://www.astrogrid.org</a:t>
            </a:r>
            <a:endParaRPr lang="en-GB" sz="3200" u="sng" smtClean="0">
              <a:solidFill>
                <a:srgbClr val="FFC000"/>
              </a:solidFill>
              <a:latin typeface="Times New Roman" pitchFamily="18" charset="0"/>
              <a:hlinkClick r:id="rId6"/>
            </a:endParaRPr>
          </a:p>
          <a:p>
            <a:pPr defTabSz="407988" hangingPunct="0">
              <a:lnSpc>
                <a:spcPct val="86000"/>
              </a:lnSpc>
              <a:buClr>
                <a:srgbClr val="000000"/>
              </a:buClr>
              <a:buSzPct val="45000"/>
              <a:buFont typeface="Wingdings" pitchFamily="2" charset="2"/>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GB" sz="2800" smtClean="0">
                <a:solidFill>
                  <a:srgbClr val="FFFFFF"/>
                </a:solidFill>
                <a:latin typeface="Times New Roman" pitchFamily="18" charset="0"/>
              </a:rPr>
              <a:t>(April 2008 1</a:t>
            </a:r>
            <a:r>
              <a:rPr lang="en-GB" sz="2800" baseline="30000" smtClean="0">
                <a:solidFill>
                  <a:srgbClr val="FFFFFF"/>
                </a:solidFill>
                <a:latin typeface="Times New Roman" pitchFamily="18" charset="0"/>
              </a:rPr>
              <a:t>st</a:t>
            </a:r>
            <a:r>
              <a:rPr lang="en-GB" sz="2800" smtClean="0">
                <a:solidFill>
                  <a:srgbClr val="FFFFFF"/>
                </a:solidFill>
                <a:latin typeface="Times New Roman" pitchFamily="18" charset="0"/>
              </a:rPr>
              <a:t> public release)</a:t>
            </a:r>
          </a:p>
        </p:txBody>
      </p:sp>
    </p:spTree>
    <p:extLst>
      <p:ext uri="{BB962C8B-B14F-4D97-AF65-F5344CB8AC3E}">
        <p14:creationId xmlns:p14="http://schemas.microsoft.com/office/powerpoint/2010/main" val="3586248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60" y="6237295"/>
            <a:ext cx="1620000" cy="48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81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9840" y="6218575"/>
            <a:ext cx="2949120" cy="65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813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00" y="6165288"/>
            <a:ext cx="2448000" cy="50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8133" name="Line 4"/>
          <p:cNvSpPr>
            <a:spLocks noChangeShapeType="1"/>
          </p:cNvSpPr>
          <p:nvPr/>
        </p:nvSpPr>
        <p:spPr bwMode="auto">
          <a:xfrm>
            <a:off x="250560" y="6093280"/>
            <a:ext cx="8642880" cy="1440"/>
          </a:xfrm>
          <a:prstGeom prst="line">
            <a:avLst/>
          </a:prstGeom>
          <a:noFill/>
          <a:ln w="12600">
            <a:solidFill>
              <a:srgbClr val="C00000"/>
            </a:solidFill>
            <a:miter lim="800000"/>
            <a:headEnd/>
            <a:tailEnd/>
          </a:ln>
          <a:extLst>
            <a:ext uri="{909E8E84-426E-40DD-AFC4-6F175D3DCCD1}">
              <a14:hiddenFill xmlns:a14="http://schemas.microsoft.com/office/drawing/2010/main">
                <a:noFill/>
              </a14:hiddenFill>
            </a:ext>
          </a:extLst>
        </p:spPr>
        <p:txBody>
          <a:bodyPr lIns="91291" tIns="45648" rIns="91291" bIns="45648"/>
          <a:lstStyle/>
          <a:p>
            <a:pPr defTabSz="406002" hangingPunct="0">
              <a:lnSpc>
                <a:spcPct val="93000"/>
              </a:lnSpc>
              <a:buClr>
                <a:srgbClr val="000000"/>
              </a:buClr>
              <a:buSzPct val="100000"/>
            </a:pPr>
            <a:endParaRPr lang="en-GB" smtClean="0">
              <a:solidFill>
                <a:srgbClr val="FFFFFF"/>
              </a:solidFill>
              <a:ea typeface="Arial Unicode MS" pitchFamily="34" charset="-128"/>
              <a:cs typeface="Arial Unicode MS" pitchFamily="34" charset="-128"/>
            </a:endParaRPr>
          </a:p>
        </p:txBody>
      </p:sp>
      <p:sp>
        <p:nvSpPr>
          <p:cNvPr id="48134" name="Rectangle 5"/>
          <p:cNvSpPr>
            <a:spLocks noChangeArrowheads="1"/>
          </p:cNvSpPr>
          <p:nvPr/>
        </p:nvSpPr>
        <p:spPr bwMode="auto">
          <a:xfrm>
            <a:off x="420480" y="986506"/>
            <a:ext cx="6958080" cy="521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56" tIns="44930" rIns="89856" bIns="44930" anchor="ctr">
            <a:spAutoFit/>
          </a:bodyPr>
          <a:lstStyle/>
          <a:p>
            <a:pPr defTabSz="447755">
              <a:buSzPct val="100000"/>
              <a:tabLst>
                <a:tab pos="0" algn="l"/>
                <a:tab pos="446314" algn="l"/>
                <a:tab pos="895507" algn="l"/>
                <a:tab pos="1343262" algn="l"/>
                <a:tab pos="1792455" algn="l"/>
                <a:tab pos="2240209" algn="l"/>
                <a:tab pos="2689402" algn="l"/>
                <a:tab pos="3137156" algn="l"/>
                <a:tab pos="3586350" algn="l"/>
                <a:tab pos="4034102" algn="l"/>
                <a:tab pos="4483296" algn="l"/>
                <a:tab pos="4932490" algn="l"/>
                <a:tab pos="5380244" algn="l"/>
                <a:tab pos="5829436" algn="l"/>
                <a:tab pos="6277191" algn="l"/>
                <a:tab pos="6726384" algn="l"/>
                <a:tab pos="7174140" algn="l"/>
                <a:tab pos="7623333" algn="l"/>
                <a:tab pos="8072526" algn="l"/>
                <a:tab pos="8520279" algn="l"/>
                <a:tab pos="8969472" algn="l"/>
              </a:tabLst>
            </a:pPr>
            <a:r>
              <a:rPr lang="en-GB" sz="2800" b="1">
                <a:solidFill>
                  <a:srgbClr val="7E0021"/>
                </a:solidFill>
                <a:latin typeface="Trebuchet MS" pitchFamily="34" charset="0"/>
                <a:ea typeface="Arial Unicode MS" pitchFamily="34" charset="-128"/>
                <a:cs typeface="Arial Unicode MS" pitchFamily="34" charset="-128"/>
              </a:rPr>
              <a:t>BRISSkit Sustainability – OS engagement</a:t>
            </a:r>
          </a:p>
        </p:txBody>
      </p:sp>
      <p:pic>
        <p:nvPicPr>
          <p:cNvPr id="48135" name="Picture 6" descr="JISC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000" y="6094720"/>
            <a:ext cx="1213920" cy="76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468003" y="1772829"/>
            <a:ext cx="6696000" cy="3970172"/>
          </a:xfrm>
          <a:prstGeom prst="rect">
            <a:avLst/>
          </a:prstGeom>
        </p:spPr>
        <p:txBody>
          <a:bodyPr lIns="91291" tIns="45648" rIns="91291" bIns="45648">
            <a:spAutoFit/>
          </a:bodyPr>
          <a:lstStyle/>
          <a:p>
            <a:pPr defTabSz="448566">
              <a:spcAft>
                <a:spcPts val="0"/>
              </a:spcAft>
              <a:buClr>
                <a:srgbClr val="000000"/>
              </a:buClr>
              <a:buSzPct val="100000"/>
              <a:buFont typeface="Arial" pitchFamily="34" charset="0"/>
              <a:buChar char="•"/>
              <a:defRPr/>
            </a:pPr>
            <a:r>
              <a:rPr lang="en-GB" i="1" kern="50" dirty="0">
                <a:solidFill>
                  <a:srgbClr val="000000"/>
                </a:solidFill>
                <a:latin typeface="Times New Roman"/>
                <a:ea typeface="Arial Unicode MS" pitchFamily="34" charset="-128"/>
                <a:cs typeface="Lohit Hindi"/>
              </a:rPr>
              <a:t> OS</a:t>
            </a:r>
            <a:r>
              <a:rPr lang="en-GB" kern="50" dirty="0">
                <a:solidFill>
                  <a:srgbClr val="000000"/>
                </a:solidFill>
                <a:latin typeface="Times New Roman"/>
                <a:ea typeface="Arial Unicode MS" pitchFamily="34" charset="-128"/>
                <a:cs typeface="Lohit Hindi"/>
              </a:rPr>
              <a:t> community engagement</a:t>
            </a:r>
            <a:endParaRPr lang="en-GB" kern="50" dirty="0">
              <a:solidFill>
                <a:srgbClr val="FF0000"/>
              </a:solidFill>
              <a:latin typeface="Times New Roman"/>
              <a:ea typeface="Arial Unicode MS" pitchFamily="34" charset="-128"/>
              <a:cs typeface="Lohit Hindi"/>
            </a:endParaRPr>
          </a:p>
          <a:p>
            <a:pPr marL="741796" lvl="1" indent="-285307" defTabSz="448566">
              <a:spcAft>
                <a:spcPts val="0"/>
              </a:spcAft>
              <a:buClr>
                <a:srgbClr val="000000"/>
              </a:buClr>
              <a:buSzPct val="100000"/>
              <a:buFont typeface="Arial" pitchFamily="34" charset="0"/>
              <a:buChar char="•"/>
              <a:defRPr/>
            </a:pPr>
            <a:r>
              <a:rPr lang="en-GB" i="1" kern="50" dirty="0">
                <a:solidFill>
                  <a:srgbClr val="000000"/>
                </a:solidFill>
                <a:latin typeface="Times New Roman"/>
                <a:ea typeface="Arial Unicode MS" pitchFamily="34" charset="-128"/>
                <a:cs typeface="Lohit Hindi"/>
              </a:rPr>
              <a:t>standards compliance</a:t>
            </a:r>
          </a:p>
          <a:p>
            <a:pPr marL="741796" lvl="1" indent="-285307" defTabSz="448566">
              <a:spcAft>
                <a:spcPts val="0"/>
              </a:spcAft>
              <a:buClr>
                <a:srgbClr val="000000"/>
              </a:buClr>
              <a:buSzPct val="100000"/>
              <a:buFont typeface="Arial" pitchFamily="34" charset="0"/>
              <a:buChar char="•"/>
              <a:defRPr/>
            </a:pPr>
            <a:r>
              <a:rPr lang="en-GB" i="1" kern="50" dirty="0">
                <a:solidFill>
                  <a:srgbClr val="000000"/>
                </a:solidFill>
                <a:latin typeface="Times New Roman"/>
                <a:ea typeface="Arial Unicode MS" pitchFamily="34" charset="-128"/>
                <a:cs typeface="Lohit Hindi"/>
              </a:rPr>
              <a:t>service vision</a:t>
            </a:r>
          </a:p>
          <a:p>
            <a:pPr defTabSz="448566">
              <a:spcAft>
                <a:spcPts val="0"/>
              </a:spcAft>
              <a:buClr>
                <a:srgbClr val="000000"/>
              </a:buClr>
              <a:buSzPct val="100000"/>
              <a:defRPr/>
            </a:pPr>
            <a:endParaRPr lang="en-GB" i="1" kern="50" dirty="0">
              <a:solidFill>
                <a:srgbClr val="FF0000"/>
              </a:solidFill>
              <a:latin typeface="Times New Roman"/>
              <a:ea typeface="Arial Unicode MS" pitchFamily="34" charset="-128"/>
              <a:cs typeface="Lohit Hindi"/>
            </a:endParaRPr>
          </a:p>
          <a:p>
            <a:pPr defTabSz="448566">
              <a:spcAft>
                <a:spcPts val="0"/>
              </a:spcAft>
              <a:buClr>
                <a:srgbClr val="000000"/>
              </a:buClr>
              <a:buSzPct val="100000"/>
              <a:buFont typeface="Arial" pitchFamily="34" charset="0"/>
              <a:buChar char="•"/>
              <a:defRPr/>
            </a:pPr>
            <a:r>
              <a:rPr lang="en-GB" kern="50" dirty="0">
                <a:solidFill>
                  <a:srgbClr val="FF0000"/>
                </a:solidFill>
                <a:latin typeface="Times New Roman"/>
                <a:ea typeface="Arial Unicode MS" pitchFamily="34" charset="-128"/>
                <a:cs typeface="Lohit Hindi"/>
              </a:rPr>
              <a:t> </a:t>
            </a:r>
            <a:r>
              <a:rPr lang="en-GB" i="1" kern="50" dirty="0">
                <a:solidFill>
                  <a:srgbClr val="000000"/>
                </a:solidFill>
                <a:latin typeface="Times New Roman"/>
                <a:ea typeface="Arial Unicode MS" pitchFamily="34" charset="-128"/>
                <a:cs typeface="Lohit Hindi"/>
              </a:rPr>
              <a:t>Cross-enterprise Service Architecture</a:t>
            </a:r>
            <a:r>
              <a:rPr lang="en-GB" kern="50" dirty="0">
                <a:solidFill>
                  <a:srgbClr val="FF0000"/>
                </a:solidFill>
                <a:latin typeface="Times New Roman"/>
                <a:ea typeface="Arial Unicode MS" pitchFamily="34" charset="-128"/>
                <a:cs typeface="Lohit Hindi"/>
              </a:rPr>
              <a:t>: </a:t>
            </a:r>
          </a:p>
          <a:p>
            <a:pPr marL="741796" lvl="1" indent="-285307" defTabSz="448566">
              <a:spcAft>
                <a:spcPts val="0"/>
              </a:spcAft>
              <a:buClr>
                <a:srgbClr val="000000"/>
              </a:buClr>
              <a:buSzPct val="100000"/>
              <a:buFont typeface="Arial" pitchFamily="34" charset="0"/>
              <a:buChar char="•"/>
              <a:defRPr/>
            </a:pPr>
            <a:r>
              <a:rPr lang="en-GB" kern="50" dirty="0">
                <a:solidFill>
                  <a:srgbClr val="000000"/>
                </a:solidFill>
                <a:latin typeface="Times New Roman"/>
                <a:ea typeface="Arial Unicode MS" pitchFamily="34" charset="-128"/>
                <a:cs typeface="Lohit Hindi"/>
              </a:rPr>
              <a:t>how to join &amp; use service for new groups &amp; partners</a:t>
            </a:r>
          </a:p>
          <a:p>
            <a:pPr marL="741796" lvl="1" indent="-285307" defTabSz="448566">
              <a:spcAft>
                <a:spcPts val="0"/>
              </a:spcAft>
              <a:buClr>
                <a:srgbClr val="000000"/>
              </a:buClr>
              <a:buSzPct val="100000"/>
              <a:buFont typeface="Arial" pitchFamily="34" charset="0"/>
              <a:buChar char="•"/>
              <a:defRPr/>
            </a:pPr>
            <a:r>
              <a:rPr lang="en-GB" kern="50" dirty="0">
                <a:solidFill>
                  <a:srgbClr val="000000"/>
                </a:solidFill>
                <a:latin typeface="Times New Roman"/>
                <a:ea typeface="Arial Unicode MS" pitchFamily="34" charset="-128"/>
                <a:cs typeface="Lohit Hindi"/>
              </a:rPr>
              <a:t>Definition of service vision, organisational &amp; service components</a:t>
            </a:r>
          </a:p>
          <a:p>
            <a:pPr marL="741796" lvl="1" indent="-285307" defTabSz="448566">
              <a:spcAft>
                <a:spcPts val="0"/>
              </a:spcAft>
              <a:buClr>
                <a:srgbClr val="000000"/>
              </a:buClr>
              <a:buSzPct val="100000"/>
              <a:buFont typeface="Arial" pitchFamily="34" charset="0"/>
              <a:buChar char="•"/>
              <a:defRPr/>
            </a:pPr>
            <a:r>
              <a:rPr lang="en-GB" kern="50" dirty="0">
                <a:solidFill>
                  <a:srgbClr val="000000"/>
                </a:solidFill>
                <a:latin typeface="Times New Roman"/>
                <a:ea typeface="Arial Unicode MS" pitchFamily="34" charset="-128"/>
                <a:cs typeface="Lohit Hindi"/>
              </a:rPr>
              <a:t>all relevant standards &amp; tools which </a:t>
            </a:r>
            <a:r>
              <a:rPr lang="en-GB" kern="50" dirty="0" err="1">
                <a:solidFill>
                  <a:srgbClr val="000000"/>
                </a:solidFill>
                <a:latin typeface="Times New Roman"/>
                <a:ea typeface="Arial Unicode MS" pitchFamily="34" charset="-128"/>
                <a:cs typeface="Lohit Hindi"/>
              </a:rPr>
              <a:t>Brisskit</a:t>
            </a:r>
            <a:r>
              <a:rPr lang="en-GB" kern="50" dirty="0">
                <a:solidFill>
                  <a:srgbClr val="000000"/>
                </a:solidFill>
                <a:latin typeface="Times New Roman"/>
                <a:ea typeface="Arial Unicode MS" pitchFamily="34" charset="-128"/>
                <a:cs typeface="Lohit Hindi"/>
              </a:rPr>
              <a:t> partners will be expected to use and comply with</a:t>
            </a:r>
          </a:p>
          <a:p>
            <a:pPr defTabSz="448566">
              <a:spcAft>
                <a:spcPts val="0"/>
              </a:spcAft>
              <a:buClr>
                <a:srgbClr val="000000"/>
              </a:buClr>
              <a:buSzPct val="100000"/>
              <a:defRPr/>
            </a:pPr>
            <a:endParaRPr lang="en-GB" kern="50" dirty="0">
              <a:solidFill>
                <a:srgbClr val="FF0000"/>
              </a:solidFill>
              <a:latin typeface="Times New Roman"/>
              <a:ea typeface="Arial Unicode MS" pitchFamily="34" charset="-128"/>
              <a:cs typeface="Lohit Hindi"/>
            </a:endParaRPr>
          </a:p>
          <a:p>
            <a:pPr defTabSz="448566">
              <a:spcAft>
                <a:spcPts val="0"/>
              </a:spcAft>
              <a:buClr>
                <a:srgbClr val="000000"/>
              </a:buClr>
              <a:buSzPct val="100000"/>
              <a:buFont typeface="Arial" pitchFamily="34" charset="0"/>
              <a:buChar char="•"/>
              <a:defRPr/>
            </a:pPr>
            <a:r>
              <a:rPr lang="en-GB" kern="50" dirty="0">
                <a:solidFill>
                  <a:srgbClr val="FF0000"/>
                </a:solidFill>
                <a:latin typeface="Times New Roman"/>
                <a:ea typeface="Arial Unicode MS" pitchFamily="34" charset="-128"/>
                <a:cs typeface="Lohit Hindi"/>
              </a:rPr>
              <a:t> </a:t>
            </a:r>
            <a:r>
              <a:rPr lang="en-GB" i="1" kern="50" dirty="0">
                <a:solidFill>
                  <a:srgbClr val="000000"/>
                </a:solidFill>
                <a:latin typeface="Times New Roman"/>
                <a:ea typeface="Arial Unicode MS" pitchFamily="34" charset="-128"/>
                <a:cs typeface="Lohit Hindi"/>
              </a:rPr>
              <a:t>OS Community Engagement Charter</a:t>
            </a:r>
            <a:endParaRPr lang="en-GB" kern="50" dirty="0">
              <a:solidFill>
                <a:srgbClr val="FF0000"/>
              </a:solidFill>
              <a:latin typeface="Times New Roman"/>
              <a:ea typeface="Arial Unicode MS" pitchFamily="34" charset="-128"/>
              <a:cs typeface="Lohit Hindi"/>
            </a:endParaRPr>
          </a:p>
          <a:p>
            <a:pPr marL="741796" lvl="1" indent="-285307" defTabSz="448566">
              <a:spcAft>
                <a:spcPts val="0"/>
              </a:spcAft>
              <a:buClr>
                <a:srgbClr val="000000"/>
              </a:buClr>
              <a:buSzPct val="100000"/>
              <a:buFont typeface="Arial" pitchFamily="34" charset="0"/>
              <a:buChar char="•"/>
              <a:defRPr/>
            </a:pPr>
            <a:r>
              <a:rPr lang="en-GB" kern="50" dirty="0">
                <a:solidFill>
                  <a:srgbClr val="000000"/>
                </a:solidFill>
                <a:latin typeface="Times New Roman"/>
                <a:ea typeface="Arial Unicode MS" pitchFamily="34" charset="-128"/>
                <a:cs typeface="Lohit Hindi"/>
              </a:rPr>
              <a:t>defining engagement with existing &amp; new OS communities</a:t>
            </a:r>
          </a:p>
          <a:p>
            <a:pPr marL="741796" lvl="1" indent="-285307" defTabSz="448566">
              <a:spcAft>
                <a:spcPts val="0"/>
              </a:spcAft>
              <a:buClr>
                <a:srgbClr val="000000"/>
              </a:buClr>
              <a:buSzPct val="100000"/>
              <a:buFont typeface="Arial" pitchFamily="34" charset="0"/>
              <a:buChar char="•"/>
              <a:defRPr/>
            </a:pPr>
            <a:r>
              <a:rPr lang="en-GB" kern="50" dirty="0">
                <a:solidFill>
                  <a:srgbClr val="000000"/>
                </a:solidFill>
                <a:latin typeface="Times New Roman"/>
                <a:ea typeface="Arial Unicode MS" pitchFamily="34" charset="-128"/>
                <a:cs typeface="Lohit Hindi"/>
              </a:rPr>
              <a:t>including adoption &amp; code commitments</a:t>
            </a:r>
          </a:p>
        </p:txBody>
      </p:sp>
    </p:spTree>
    <p:extLst>
      <p:ext uri="{BB962C8B-B14F-4D97-AF65-F5344CB8AC3E}">
        <p14:creationId xmlns:p14="http://schemas.microsoft.com/office/powerpoint/2010/main" val="1320094194"/>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108000" y="188663"/>
            <a:ext cx="8229600" cy="114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291" tIns="45648" rIns="91291" bIns="45648" anchor="ctr"/>
          <a:lstStyle>
            <a:lvl1pPr defTabSz="493713"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1pPr>
            <a:lvl2pPr marL="742950" indent="-285750" defTabSz="493713"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2pPr>
            <a:lvl3pPr marL="1143000" indent="-228600" defTabSz="493713"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3pPr>
            <a:lvl4pPr marL="1600200" indent="-228600" defTabSz="493713"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4pPr>
            <a:lvl5pPr marL="2057400" indent="-228600" defTabSz="493713"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5pPr>
            <a:lvl6pPr marL="2514600" indent="-228600" defTabSz="49371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6pPr>
            <a:lvl7pPr marL="2971800" indent="-228600" defTabSz="49371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7pPr>
            <a:lvl8pPr marL="3429000" indent="-228600" defTabSz="49371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8pPr>
            <a:lvl9pPr marL="3886200" indent="-228600" defTabSz="49371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9pPr>
          </a:lstStyle>
          <a:p>
            <a:pPr eaLnBrk="1">
              <a:buSzPct val="100000"/>
              <a:buFont typeface="Times New Roman" pitchFamily="18" charset="0"/>
              <a:buNone/>
            </a:pPr>
            <a:r>
              <a:rPr lang="en-GB" sz="3600" b="1">
                <a:solidFill>
                  <a:srgbClr val="7E0021"/>
                </a:solidFill>
                <a:latin typeface="Trebuchet MS" pitchFamily="34" charset="0"/>
              </a:rPr>
              <a:t>BRISSkit – meeting a challenge?</a:t>
            </a:r>
          </a:p>
        </p:txBody>
      </p:sp>
      <p:sp>
        <p:nvSpPr>
          <p:cNvPr id="49155" name="Text Box 2"/>
          <p:cNvSpPr txBox="1">
            <a:spLocks noChangeArrowheads="1"/>
          </p:cNvSpPr>
          <p:nvPr/>
        </p:nvSpPr>
        <p:spPr bwMode="auto">
          <a:xfrm>
            <a:off x="486720" y="2204872"/>
            <a:ext cx="8170560" cy="3528384"/>
          </a:xfrm>
          <a:prstGeom prst="rect">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91291" tIns="45648" rIns="91291" bIns="45648"/>
          <a:lstStyle>
            <a:lvl1pPr defTabSz="493713" eaLnBrk="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chemeClr val="bg1"/>
                </a:solidFill>
                <a:latin typeface="Arial" pitchFamily="34" charset="0"/>
                <a:ea typeface="Arial Unicode MS" pitchFamily="34" charset="-128"/>
                <a:cs typeface="Arial Unicode MS" pitchFamily="34" charset="-128"/>
              </a:defRPr>
            </a:lvl1pPr>
            <a:lvl2pPr defTabSz="493713" eaLnBrk="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chemeClr val="bg1"/>
                </a:solidFill>
                <a:latin typeface="Arial" pitchFamily="34" charset="0"/>
                <a:ea typeface="Arial Unicode MS" pitchFamily="34" charset="-128"/>
                <a:cs typeface="Arial Unicode MS" pitchFamily="34" charset="-128"/>
              </a:defRPr>
            </a:lvl2pPr>
            <a:lvl3pPr marL="1143000" indent="-228600" defTabSz="493713" eaLnBrk="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chemeClr val="bg1"/>
                </a:solidFill>
                <a:latin typeface="Arial" pitchFamily="34" charset="0"/>
                <a:ea typeface="Arial Unicode MS" pitchFamily="34" charset="-128"/>
                <a:cs typeface="Arial Unicode MS" pitchFamily="34" charset="-128"/>
              </a:defRPr>
            </a:lvl3pPr>
            <a:lvl4pPr marL="1600200" indent="-228600" defTabSz="493713" eaLnBrk="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chemeClr val="bg1"/>
                </a:solidFill>
                <a:latin typeface="Arial" pitchFamily="34" charset="0"/>
                <a:ea typeface="Arial Unicode MS" pitchFamily="34" charset="-128"/>
                <a:cs typeface="Arial Unicode MS" pitchFamily="34" charset="-128"/>
              </a:defRPr>
            </a:lvl4pPr>
            <a:lvl5pPr marL="2057400" indent="-228600" defTabSz="493713" eaLnBrk="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chemeClr val="bg1"/>
                </a:solidFill>
                <a:latin typeface="Arial" pitchFamily="34" charset="0"/>
                <a:ea typeface="Arial Unicode MS" pitchFamily="34" charset="-128"/>
                <a:cs typeface="Arial Unicode MS" pitchFamily="34" charset="-128"/>
              </a:defRPr>
            </a:lvl5pPr>
            <a:lvl6pPr marL="2514600" indent="-228600" defTabSz="493713" eaLnBrk="0" fontAlgn="base" hangingPunct="0">
              <a:lnSpc>
                <a:spcPct val="93000"/>
              </a:lnSpc>
              <a:spcBef>
                <a:spcPct val="0"/>
              </a:spcBef>
              <a:spcAft>
                <a:spcPct val="0"/>
              </a:spcAft>
              <a:buClr>
                <a:srgbClr val="000000"/>
              </a:buClr>
              <a:buSzPct val="100000"/>
              <a:buFont typeface="Times New Roman" pitchFamily="18"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chemeClr val="bg1"/>
                </a:solidFill>
                <a:latin typeface="Arial" pitchFamily="34" charset="0"/>
                <a:ea typeface="Arial Unicode MS" pitchFamily="34" charset="-128"/>
                <a:cs typeface="Arial Unicode MS" pitchFamily="34" charset="-128"/>
              </a:defRPr>
            </a:lvl6pPr>
            <a:lvl7pPr marL="2971800" indent="-228600" defTabSz="493713" eaLnBrk="0" fontAlgn="base" hangingPunct="0">
              <a:lnSpc>
                <a:spcPct val="93000"/>
              </a:lnSpc>
              <a:spcBef>
                <a:spcPct val="0"/>
              </a:spcBef>
              <a:spcAft>
                <a:spcPct val="0"/>
              </a:spcAft>
              <a:buClr>
                <a:srgbClr val="000000"/>
              </a:buClr>
              <a:buSzPct val="100000"/>
              <a:buFont typeface="Times New Roman" pitchFamily="18"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chemeClr val="bg1"/>
                </a:solidFill>
                <a:latin typeface="Arial" pitchFamily="34" charset="0"/>
                <a:ea typeface="Arial Unicode MS" pitchFamily="34" charset="-128"/>
                <a:cs typeface="Arial Unicode MS" pitchFamily="34" charset="-128"/>
              </a:defRPr>
            </a:lvl7pPr>
            <a:lvl8pPr marL="3429000" indent="-228600" defTabSz="493713" eaLnBrk="0" fontAlgn="base" hangingPunct="0">
              <a:lnSpc>
                <a:spcPct val="93000"/>
              </a:lnSpc>
              <a:spcBef>
                <a:spcPct val="0"/>
              </a:spcBef>
              <a:spcAft>
                <a:spcPct val="0"/>
              </a:spcAft>
              <a:buClr>
                <a:srgbClr val="000000"/>
              </a:buClr>
              <a:buSzPct val="100000"/>
              <a:buFont typeface="Times New Roman" pitchFamily="18"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chemeClr val="bg1"/>
                </a:solidFill>
                <a:latin typeface="Arial" pitchFamily="34" charset="0"/>
                <a:ea typeface="Arial Unicode MS" pitchFamily="34" charset="-128"/>
                <a:cs typeface="Arial Unicode MS" pitchFamily="34" charset="-128"/>
              </a:defRPr>
            </a:lvl8pPr>
            <a:lvl9pPr marL="3886200" indent="-228600" defTabSz="493713" eaLnBrk="0" fontAlgn="base" hangingPunct="0">
              <a:lnSpc>
                <a:spcPct val="93000"/>
              </a:lnSpc>
              <a:spcBef>
                <a:spcPct val="0"/>
              </a:spcBef>
              <a:spcAft>
                <a:spcPct val="0"/>
              </a:spcAft>
              <a:buClr>
                <a:srgbClr val="000000"/>
              </a:buClr>
              <a:buSzPct val="100000"/>
              <a:buFont typeface="Times New Roman" pitchFamily="18"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chemeClr val="bg1"/>
                </a:solidFill>
                <a:latin typeface="Arial" pitchFamily="34" charset="0"/>
                <a:ea typeface="Arial Unicode MS" pitchFamily="34" charset="-128"/>
                <a:cs typeface="Arial Unicode MS" pitchFamily="34" charset="-128"/>
              </a:defRPr>
            </a:lvl9pPr>
          </a:lstStyle>
          <a:p>
            <a:pPr marL="672352" lvl="1" indent="-257710" eaLnBrk="1">
              <a:spcBef>
                <a:spcPts val="499"/>
              </a:spcBef>
              <a:buClr>
                <a:srgbClr val="000000"/>
              </a:buClr>
              <a:buSzPct val="100000"/>
              <a:buFont typeface="Times New Roman" pitchFamily="18" charset="0"/>
              <a:buChar char="–"/>
            </a:pPr>
            <a:r>
              <a:rPr lang="en-GB" dirty="0" smtClean="0">
                <a:solidFill>
                  <a:srgbClr val="000000"/>
                </a:solidFill>
              </a:rPr>
              <a:t>Ease of deployment, administration and archiving</a:t>
            </a:r>
          </a:p>
          <a:p>
            <a:pPr marL="672352" lvl="1" indent="-257710" eaLnBrk="1">
              <a:spcBef>
                <a:spcPts val="499"/>
              </a:spcBef>
              <a:buClr>
                <a:srgbClr val="000000"/>
              </a:buClr>
              <a:buSzPct val="100000"/>
              <a:buFont typeface="Times New Roman" pitchFamily="18" charset="0"/>
              <a:buChar char="–"/>
            </a:pPr>
            <a:r>
              <a:rPr lang="en-GB" dirty="0" smtClean="0">
                <a:solidFill>
                  <a:srgbClr val="000000"/>
                </a:solidFill>
              </a:rPr>
              <a:t>Cost of computing can be scaled to projects</a:t>
            </a:r>
          </a:p>
          <a:p>
            <a:pPr marL="672352" lvl="1" indent="-257710" eaLnBrk="1">
              <a:spcBef>
                <a:spcPts val="499"/>
              </a:spcBef>
              <a:buClr>
                <a:srgbClr val="000000"/>
              </a:buClr>
              <a:buSzPct val="100000"/>
              <a:buFont typeface="Times New Roman" pitchFamily="18" charset="0"/>
              <a:buChar char="–"/>
            </a:pPr>
            <a:r>
              <a:rPr lang="en-GB" dirty="0" smtClean="0">
                <a:solidFill>
                  <a:srgbClr val="000000"/>
                </a:solidFill>
              </a:rPr>
              <a:t>Model lends itself to distributed projects and teams</a:t>
            </a:r>
          </a:p>
          <a:p>
            <a:pPr marL="672352" lvl="1" indent="-257710" eaLnBrk="1">
              <a:spcBef>
                <a:spcPts val="499"/>
              </a:spcBef>
              <a:buClr>
                <a:srgbClr val="000000"/>
              </a:buClr>
              <a:buSzPct val="100000"/>
              <a:buFont typeface="Times New Roman" pitchFamily="18" charset="0"/>
              <a:buChar char="–"/>
            </a:pPr>
            <a:r>
              <a:rPr lang="en-GB" dirty="0" smtClean="0">
                <a:solidFill>
                  <a:srgbClr val="000000"/>
                </a:solidFill>
              </a:rPr>
              <a:t>Infrastructure can be geared to integration</a:t>
            </a:r>
          </a:p>
          <a:p>
            <a:pPr marL="672352" lvl="1" indent="-257710" eaLnBrk="1">
              <a:spcBef>
                <a:spcPts val="499"/>
              </a:spcBef>
              <a:buClr>
                <a:srgbClr val="000000"/>
              </a:buClr>
              <a:buSzPct val="100000"/>
              <a:buFont typeface="Times New Roman" pitchFamily="18" charset="0"/>
              <a:buChar char="–"/>
            </a:pPr>
            <a:r>
              <a:rPr lang="en-GB" dirty="0" smtClean="0">
                <a:solidFill>
                  <a:srgbClr val="000000"/>
                </a:solidFill>
              </a:rPr>
              <a:t>Enhanced basis for data sharing and federation</a:t>
            </a:r>
          </a:p>
          <a:p>
            <a:pPr marL="672352" lvl="1" indent="-257710" eaLnBrk="1">
              <a:spcBef>
                <a:spcPts val="499"/>
              </a:spcBef>
              <a:buClr>
                <a:srgbClr val="000000"/>
              </a:buClr>
              <a:buSzPct val="100000"/>
            </a:pPr>
            <a:endParaRPr lang="en-GB" dirty="0" smtClean="0">
              <a:solidFill>
                <a:srgbClr val="000000"/>
              </a:solidFill>
            </a:endParaRPr>
          </a:p>
          <a:p>
            <a:pPr marL="672352" lvl="1" indent="-257710" eaLnBrk="1">
              <a:spcBef>
                <a:spcPts val="499"/>
              </a:spcBef>
              <a:buClr>
                <a:srgbClr val="000000"/>
              </a:buClr>
              <a:buSzPct val="100000"/>
              <a:buFont typeface="Times New Roman" pitchFamily="18" charset="0"/>
              <a:buChar char="–"/>
            </a:pPr>
            <a:r>
              <a:rPr lang="en-GB" dirty="0" smtClean="0">
                <a:solidFill>
                  <a:srgbClr val="000000"/>
                </a:solidFill>
              </a:rPr>
              <a:t>Need to ensure sustainability of the service</a:t>
            </a:r>
          </a:p>
          <a:p>
            <a:pPr marL="672352" lvl="1" indent="-257710" eaLnBrk="1">
              <a:spcBef>
                <a:spcPts val="499"/>
              </a:spcBef>
              <a:buClr>
                <a:srgbClr val="000000"/>
              </a:buClr>
              <a:buSzPct val="100000"/>
              <a:buFont typeface="Times New Roman" pitchFamily="18" charset="0"/>
              <a:buChar char="–"/>
            </a:pPr>
            <a:r>
              <a:rPr lang="en-GB" dirty="0" smtClean="0">
                <a:solidFill>
                  <a:srgbClr val="000000"/>
                </a:solidFill>
              </a:rPr>
              <a:t>Confidentiality and governance</a:t>
            </a:r>
          </a:p>
          <a:p>
            <a:pPr eaLnBrk="1">
              <a:lnSpc>
                <a:spcPct val="80000"/>
              </a:lnSpc>
              <a:buClr>
                <a:srgbClr val="000000"/>
              </a:buClr>
              <a:buSzPct val="100000"/>
              <a:buFont typeface="Times New Roman" pitchFamily="18" charset="0"/>
              <a:buNone/>
            </a:pPr>
            <a:endParaRPr lang="en-US" sz="2000" dirty="0">
              <a:solidFill>
                <a:srgbClr val="FF0000"/>
              </a:solidFill>
            </a:endParaRPr>
          </a:p>
          <a:p>
            <a:pPr eaLnBrk="1">
              <a:lnSpc>
                <a:spcPct val="80000"/>
              </a:lnSpc>
              <a:buClr>
                <a:srgbClr val="000000"/>
              </a:buClr>
              <a:buSzPct val="100000"/>
              <a:buFont typeface="Times New Roman" pitchFamily="18" charset="0"/>
              <a:buNone/>
            </a:pPr>
            <a:endParaRPr lang="en-US" dirty="0" smtClean="0">
              <a:solidFill>
                <a:srgbClr val="000000"/>
              </a:solidFill>
            </a:endParaRPr>
          </a:p>
          <a:p>
            <a:pPr eaLnBrk="1">
              <a:lnSpc>
                <a:spcPct val="80000"/>
              </a:lnSpc>
              <a:buClr>
                <a:srgbClr val="000000"/>
              </a:buClr>
              <a:buSzPct val="100000"/>
              <a:buFont typeface="Times New Roman" pitchFamily="18" charset="0"/>
              <a:buNone/>
            </a:pPr>
            <a:r>
              <a:rPr lang="en-US" u="sng" dirty="0" smtClean="0">
                <a:solidFill>
                  <a:srgbClr val="FF0000"/>
                </a:solidFill>
              </a:rPr>
              <a:t>http</a:t>
            </a:r>
            <a:r>
              <a:rPr lang="en-US" u="sng" dirty="0" smtClean="0">
                <a:solidFill>
                  <a:srgbClr val="FF0000"/>
                </a:solidFill>
              </a:rPr>
              <a:t>://www.le.ac.uk/BRISSkit</a:t>
            </a:r>
            <a:endParaRPr lang="en-GB" u="sng" dirty="0" smtClean="0">
              <a:solidFill>
                <a:srgbClr val="000000"/>
              </a:solidFill>
            </a:endParaRPr>
          </a:p>
        </p:txBody>
      </p:sp>
      <p:sp>
        <p:nvSpPr>
          <p:cNvPr id="49156" name="Text Box 3"/>
          <p:cNvSpPr txBox="1">
            <a:spLocks noChangeArrowheads="1"/>
          </p:cNvSpPr>
          <p:nvPr/>
        </p:nvSpPr>
        <p:spPr bwMode="auto">
          <a:xfrm>
            <a:off x="423360" y="1215490"/>
            <a:ext cx="8208000" cy="82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56" tIns="46727" rIns="89856" bIns="46727">
            <a:spAutoFit/>
          </a:bodyPr>
          <a:lstStyle>
            <a:lvl1pPr defTabSz="4937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pitchFamily="34" charset="0"/>
                <a:ea typeface="Arial Unicode MS" pitchFamily="34" charset="-128"/>
                <a:cs typeface="Arial Unicode MS" pitchFamily="34" charset="-128"/>
              </a:defRPr>
            </a:lvl1pPr>
            <a:lvl2pPr marL="742950" indent="-285750" defTabSz="4937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pitchFamily="34" charset="0"/>
                <a:ea typeface="Arial Unicode MS" pitchFamily="34" charset="-128"/>
                <a:cs typeface="Arial Unicode MS" pitchFamily="34" charset="-128"/>
              </a:defRPr>
            </a:lvl2pPr>
            <a:lvl3pPr marL="1143000" indent="-228600" defTabSz="4937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pitchFamily="34" charset="0"/>
                <a:ea typeface="Arial Unicode MS" pitchFamily="34" charset="-128"/>
                <a:cs typeface="Arial Unicode MS" pitchFamily="34" charset="-128"/>
              </a:defRPr>
            </a:lvl3pPr>
            <a:lvl4pPr marL="1600200" indent="-228600" defTabSz="4937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pitchFamily="34" charset="0"/>
                <a:ea typeface="Arial Unicode MS" pitchFamily="34" charset="-128"/>
                <a:cs typeface="Arial Unicode MS" pitchFamily="34" charset="-128"/>
              </a:defRPr>
            </a:lvl4pPr>
            <a:lvl5pPr marL="2057400" indent="-228600" defTabSz="4937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pitchFamily="34" charset="0"/>
                <a:ea typeface="Arial Unicode MS" pitchFamily="34" charset="-128"/>
                <a:cs typeface="Arial Unicode MS" pitchFamily="34" charset="-128"/>
              </a:defRPr>
            </a:lvl5pPr>
            <a:lvl6pPr marL="2514600" indent="-228600" defTabSz="49371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pitchFamily="34" charset="0"/>
                <a:ea typeface="Arial Unicode MS" pitchFamily="34" charset="-128"/>
                <a:cs typeface="Arial Unicode MS" pitchFamily="34" charset="-128"/>
              </a:defRPr>
            </a:lvl6pPr>
            <a:lvl7pPr marL="2971800" indent="-228600" defTabSz="49371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pitchFamily="34" charset="0"/>
                <a:ea typeface="Arial Unicode MS" pitchFamily="34" charset="-128"/>
                <a:cs typeface="Arial Unicode MS" pitchFamily="34" charset="-128"/>
              </a:defRPr>
            </a:lvl7pPr>
            <a:lvl8pPr marL="3429000" indent="-228600" defTabSz="49371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pitchFamily="34" charset="0"/>
                <a:ea typeface="Arial Unicode MS" pitchFamily="34" charset="-128"/>
                <a:cs typeface="Arial Unicode MS" pitchFamily="34" charset="-128"/>
              </a:defRPr>
            </a:lvl8pPr>
            <a:lvl9pPr marL="3886200" indent="-228600" defTabSz="49371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pitchFamily="34" charset="0"/>
                <a:ea typeface="Arial Unicode MS" pitchFamily="34" charset="-128"/>
                <a:cs typeface="Arial Unicode MS" pitchFamily="34" charset="-128"/>
              </a:defRPr>
            </a:lvl9pPr>
          </a:lstStyle>
          <a:p>
            <a:pPr eaLnBrk="1">
              <a:spcBef>
                <a:spcPts val="1497"/>
              </a:spcBef>
              <a:buClr>
                <a:srgbClr val="000000"/>
              </a:buClr>
              <a:buSzPct val="100000"/>
            </a:pPr>
            <a:r>
              <a:rPr lang="en-GB" sz="2400" b="1" i="1" dirty="0">
                <a:solidFill>
                  <a:srgbClr val="000000"/>
                </a:solidFill>
                <a:latin typeface="Trebuchet MS" pitchFamily="34" charset="0"/>
              </a:rPr>
              <a:t>Is there value in delivering cloud-based applications as a service to researchers?</a:t>
            </a:r>
          </a:p>
        </p:txBody>
      </p:sp>
      <p:pic>
        <p:nvPicPr>
          <p:cNvPr id="4915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60" y="6237295"/>
            <a:ext cx="1620000" cy="48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915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5840" y="6181131"/>
            <a:ext cx="2950560" cy="65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915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00" y="6165288"/>
            <a:ext cx="2448000" cy="50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9160" name="Line 7"/>
          <p:cNvSpPr>
            <a:spLocks noChangeShapeType="1"/>
          </p:cNvSpPr>
          <p:nvPr/>
        </p:nvSpPr>
        <p:spPr bwMode="auto">
          <a:xfrm>
            <a:off x="250560" y="6093280"/>
            <a:ext cx="8642880" cy="1440"/>
          </a:xfrm>
          <a:prstGeom prst="line">
            <a:avLst/>
          </a:prstGeom>
          <a:noFill/>
          <a:ln w="12600">
            <a:solidFill>
              <a:srgbClr val="C00000"/>
            </a:solidFill>
            <a:miter lim="800000"/>
            <a:headEnd/>
            <a:tailEnd/>
          </a:ln>
          <a:extLst>
            <a:ext uri="{909E8E84-426E-40DD-AFC4-6F175D3DCCD1}">
              <a14:hiddenFill xmlns:a14="http://schemas.microsoft.com/office/drawing/2010/main">
                <a:noFill/>
              </a14:hiddenFill>
            </a:ext>
          </a:extLst>
        </p:spPr>
        <p:txBody>
          <a:bodyPr lIns="91291" tIns="45648" rIns="91291" bIns="45648"/>
          <a:lstStyle/>
          <a:p>
            <a:pPr defTabSz="406002" hangingPunct="0">
              <a:lnSpc>
                <a:spcPct val="93000"/>
              </a:lnSpc>
              <a:buClr>
                <a:srgbClr val="000000"/>
              </a:buClr>
              <a:buSzPct val="100000"/>
            </a:pPr>
            <a:endParaRPr lang="en-GB" smtClean="0">
              <a:solidFill>
                <a:srgbClr val="FFFFFF"/>
              </a:solidFill>
              <a:ea typeface="Arial Unicode MS" pitchFamily="34" charset="-128"/>
              <a:cs typeface="Arial Unicode MS" pitchFamily="34" charset="-128"/>
            </a:endParaRPr>
          </a:p>
        </p:txBody>
      </p:sp>
      <p:pic>
        <p:nvPicPr>
          <p:cNvPr id="49161" name="Picture 6" descr="JISC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000" y="6094720"/>
            <a:ext cx="1213920" cy="76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8132706"/>
      </p:ext>
    </p:extLst>
  </p:cSld>
  <p:clrMapOvr>
    <a:masterClrMapping/>
  </p:clrMapOvr>
  <p:transition spd="med" advTm="14181"/>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5" y="908721"/>
            <a:ext cx="8229600" cy="4389437"/>
          </a:xfrm>
        </p:spPr>
        <p:txBody>
          <a:bodyPr/>
          <a:lstStyle/>
          <a:p>
            <a:pPr>
              <a:buNone/>
            </a:pPr>
            <a:r>
              <a:rPr lang="en-GB" cap="small" dirty="0" smtClean="0"/>
              <a:t>Organisational Challenges and Solutions</a:t>
            </a:r>
            <a:endParaRPr lang="en-GB" sz="2800" cap="small" dirty="0">
              <a:solidFill>
                <a:srgbClr val="FFFF00"/>
              </a:solidFill>
              <a:latin typeface="+mj-lt"/>
            </a:endParaRPr>
          </a:p>
          <a:p>
            <a:pPr lvl="0"/>
            <a:endParaRPr lang="en-GB" sz="1800" i="1" dirty="0">
              <a:solidFill>
                <a:srgbClr val="FFC000"/>
              </a:solidFill>
            </a:endParaRPr>
          </a:p>
          <a:p>
            <a:pPr lvl="0"/>
            <a:r>
              <a:rPr lang="en-GB" sz="1800" i="1" dirty="0">
                <a:solidFill>
                  <a:srgbClr val="FFC000"/>
                </a:solidFill>
              </a:rPr>
              <a:t>Cultural differences</a:t>
            </a:r>
            <a:endParaRPr lang="en-GB" sz="1800" dirty="0"/>
          </a:p>
          <a:p>
            <a:pPr lvl="1"/>
            <a:r>
              <a:rPr lang="en-GB" sz="1600" dirty="0"/>
              <a:t>Recognise different cultures and mind sets</a:t>
            </a:r>
          </a:p>
          <a:p>
            <a:pPr lvl="2"/>
            <a:r>
              <a:rPr lang="en-GB" sz="1600" dirty="0"/>
              <a:t>research community and IT specialists in central services</a:t>
            </a:r>
          </a:p>
          <a:p>
            <a:pPr lvl="2"/>
            <a:r>
              <a:rPr lang="en-GB" sz="1600" dirty="0"/>
              <a:t>different professional language, expectations and working practises</a:t>
            </a:r>
            <a:endParaRPr lang="en-GB" sz="1300" dirty="0"/>
          </a:p>
          <a:p>
            <a:pPr lvl="2"/>
            <a:r>
              <a:rPr lang="en-GB" sz="1600" dirty="0"/>
              <a:t>management of a research project usually requires a different, iterative methodology than an IT infrastructure project having a more clearly pre determined end point</a:t>
            </a:r>
          </a:p>
          <a:p>
            <a:pPr lvl="0"/>
            <a:r>
              <a:rPr lang="en-GB" sz="1800" i="1" dirty="0">
                <a:solidFill>
                  <a:srgbClr val="FFC000"/>
                </a:solidFill>
              </a:rPr>
              <a:t>Research Liaison Role</a:t>
            </a:r>
            <a:endParaRPr lang="en-GB" sz="1800" dirty="0"/>
          </a:p>
          <a:p>
            <a:pPr lvl="1"/>
            <a:r>
              <a:rPr lang="en-GB" sz="1600" dirty="0" smtClean="0"/>
              <a:t>strong </a:t>
            </a:r>
            <a:r>
              <a:rPr lang="en-GB" sz="1600" dirty="0"/>
              <a:t>research </a:t>
            </a:r>
            <a:r>
              <a:rPr lang="en-GB" sz="1600" dirty="0" smtClean="0"/>
              <a:t>background helps!</a:t>
            </a:r>
            <a:endParaRPr lang="en-GB" sz="1600" dirty="0"/>
          </a:p>
          <a:p>
            <a:pPr lvl="1"/>
            <a:r>
              <a:rPr lang="en-GB" sz="1600" dirty="0"/>
              <a:t>enables effective ways of liaising with research community</a:t>
            </a:r>
          </a:p>
          <a:p>
            <a:pPr lvl="1"/>
            <a:r>
              <a:rPr lang="en-GB" sz="1600" dirty="0"/>
              <a:t>bridging gaps in understanding</a:t>
            </a:r>
          </a:p>
          <a:p>
            <a:pPr lvl="0"/>
            <a:r>
              <a:rPr lang="en-GB" sz="1800" i="1" dirty="0">
                <a:solidFill>
                  <a:srgbClr val="FFC000"/>
                </a:solidFill>
              </a:rPr>
              <a:t>Leveraging expertise within and external to the organisation</a:t>
            </a:r>
            <a:endParaRPr lang="en-GB" sz="1800" dirty="0"/>
          </a:p>
          <a:p>
            <a:pPr lvl="1"/>
            <a:r>
              <a:rPr lang="en-GB" sz="1600" dirty="0"/>
              <a:t>coordinate ‘specialists’  </a:t>
            </a:r>
          </a:p>
          <a:p>
            <a:r>
              <a:rPr lang="en-GB" sz="1800" dirty="0">
                <a:solidFill>
                  <a:srgbClr val="FFFF00"/>
                </a:solidFill>
              </a:rPr>
              <a:t>See Research Fortnight blog piece Feb 2011</a:t>
            </a:r>
            <a:endParaRPr lang="en-GB" sz="1800" dirty="0">
              <a:solidFill>
                <a:srgbClr val="FFFF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67545" y="332656"/>
            <a:ext cx="8229600" cy="1143000"/>
          </a:xfrm>
        </p:spPr>
        <p:txBody>
          <a:bodyPr/>
          <a:lstStyle/>
          <a:p>
            <a:r>
              <a:rPr lang="en-GB" sz="3600" dirty="0">
                <a:solidFill>
                  <a:srgbClr val="FFFF00"/>
                </a:solidFill>
              </a:rPr>
              <a:t>Top Tip: how to get researchers’ attention?</a:t>
            </a:r>
          </a:p>
        </p:txBody>
      </p:sp>
      <p:sp>
        <p:nvSpPr>
          <p:cNvPr id="113667" name="Rectangle 3"/>
          <p:cNvSpPr>
            <a:spLocks noGrp="1" noChangeArrowheads="1"/>
          </p:cNvSpPr>
          <p:nvPr>
            <p:ph type="body" idx="1"/>
          </p:nvPr>
        </p:nvSpPr>
        <p:spPr>
          <a:xfrm>
            <a:off x="467545" y="1700809"/>
            <a:ext cx="8229600" cy="4427538"/>
          </a:xfrm>
        </p:spPr>
        <p:txBody>
          <a:bodyPr/>
          <a:lstStyle/>
          <a:p>
            <a:r>
              <a:rPr lang="en-GB" sz="2400" dirty="0"/>
              <a:t>Research grant pre-award costing (</a:t>
            </a:r>
            <a:r>
              <a:rPr lang="en-GB" sz="2400" dirty="0" smtClean="0"/>
              <a:t>LUCRE - SAP based)</a:t>
            </a:r>
            <a:endParaRPr lang="en-GB" sz="2400" dirty="0"/>
          </a:p>
          <a:p>
            <a:pPr lvl="1"/>
            <a:r>
              <a:rPr lang="en-GB" sz="2000" dirty="0"/>
              <a:t>Dominates researchers’ minds!</a:t>
            </a:r>
            <a:endParaRPr lang="en-GB" sz="2200" dirty="0"/>
          </a:p>
          <a:p>
            <a:pPr lvl="1"/>
            <a:r>
              <a:rPr lang="en-GB" sz="2000" dirty="0"/>
              <a:t>Enable PIs to build grant application using actual costs of staff, overheads, and the right rules for funder</a:t>
            </a:r>
          </a:p>
          <a:p>
            <a:pPr lvl="1"/>
            <a:r>
              <a:rPr lang="en-GB" sz="2000" dirty="0">
                <a:solidFill>
                  <a:schemeClr val="accent6"/>
                </a:solidFill>
              </a:rPr>
              <a:t>Trigger involvement of IT Research Liaison</a:t>
            </a:r>
            <a:r>
              <a:rPr lang="en-GB" sz="2000" dirty="0"/>
              <a:t> and wider institutional expertise via flags</a:t>
            </a:r>
          </a:p>
          <a:p>
            <a:pPr lvl="2"/>
            <a:r>
              <a:rPr lang="en-GB" sz="1600" dirty="0"/>
              <a:t>sensitive research data</a:t>
            </a:r>
          </a:p>
          <a:p>
            <a:pPr lvl="2"/>
            <a:r>
              <a:rPr lang="en-GB" sz="1700" dirty="0"/>
              <a:t>costing/planning support </a:t>
            </a:r>
            <a:r>
              <a:rPr lang="en-GB" sz="1600" dirty="0">
                <a:sym typeface="Wingdings" pitchFamily="2" charset="2"/>
              </a:rPr>
              <a:t>including </a:t>
            </a:r>
            <a:r>
              <a:rPr lang="en-GB" sz="1600" dirty="0" err="1">
                <a:sym typeface="Wingdings" pitchFamily="2" charset="2"/>
              </a:rPr>
              <a:t>curation</a:t>
            </a:r>
            <a:r>
              <a:rPr lang="en-GB" sz="1600" dirty="0">
                <a:sym typeface="Wingdings" pitchFamily="2" charset="2"/>
              </a:rPr>
              <a:t> and preservation over research lifecycle</a:t>
            </a:r>
          </a:p>
          <a:p>
            <a:pPr lvl="2"/>
            <a:r>
              <a:rPr lang="en-GB" sz="1600" dirty="0">
                <a:sym typeface="Wingdings" pitchFamily="2" charset="2"/>
              </a:rPr>
              <a:t>Track institution wide needs via IT Service Desk</a:t>
            </a:r>
            <a:endParaRPr lang="en-GB" sz="1700" dirty="0"/>
          </a:p>
          <a:p>
            <a:pPr>
              <a:buNone/>
            </a:pPr>
            <a:endParaRPr lang="en-GB" sz="2000" dirty="0"/>
          </a:p>
          <a:p>
            <a:pPr lvl="1"/>
            <a:endParaRPr lang="en-GB"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642919"/>
          <a:ext cx="8229600" cy="5929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Arrow Connector 5"/>
          <p:cNvCxnSpPr/>
          <p:nvPr/>
        </p:nvCxnSpPr>
        <p:spPr>
          <a:xfrm rot="16200000" flipV="1">
            <a:off x="4321967" y="4179099"/>
            <a:ext cx="1714512" cy="214314"/>
          </a:xfrm>
          <a:prstGeom prst="straightConnector1">
            <a:avLst/>
          </a:prstGeom>
          <a:ln>
            <a:headEnd type="triangle" w="lg" len="lg"/>
            <a:tailEnd type="arrow" w="lg" len="lg"/>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rot="5400000" flipH="1" flipV="1">
            <a:off x="6822297" y="4250537"/>
            <a:ext cx="1714512" cy="71438"/>
          </a:xfrm>
          <a:prstGeom prst="straightConnector1">
            <a:avLst/>
          </a:prstGeom>
          <a:ln>
            <a:headEnd type="triangle" w="lg" len="lg"/>
            <a:tailEnd type="arrow" w="lg" len="lg"/>
          </a:ln>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2584385" y="126600"/>
            <a:ext cx="8229600" cy="765175"/>
          </a:xfrm>
        </p:spPr>
        <p:txBody>
          <a:bodyPr/>
          <a:lstStyle/>
          <a:p>
            <a:r>
              <a:rPr lang="en-GB" dirty="0" smtClean="0"/>
              <a:t>Add governance....</a:t>
            </a:r>
            <a:endParaRPr lang="en-GB" dirty="0"/>
          </a:p>
        </p:txBody>
      </p:sp>
      <p:sp>
        <p:nvSpPr>
          <p:cNvPr id="11" name="Oval 10"/>
          <p:cNvSpPr/>
          <p:nvPr/>
        </p:nvSpPr>
        <p:spPr>
          <a:xfrm>
            <a:off x="6073543" y="4947387"/>
            <a:ext cx="2223435" cy="15785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GB"/>
          </a:p>
        </p:txBody>
      </p:sp>
      <p:sp>
        <p:nvSpPr>
          <p:cNvPr id="8" name="TextBox 7"/>
          <p:cNvSpPr txBox="1"/>
          <p:nvPr/>
        </p:nvSpPr>
        <p:spPr>
          <a:xfrm>
            <a:off x="3347865" y="332656"/>
            <a:ext cx="2416046" cy="584775"/>
          </a:xfrm>
          <a:prstGeom prst="rect">
            <a:avLst/>
          </a:prstGeom>
          <a:noFill/>
        </p:spPr>
        <p:txBody>
          <a:bodyPr wrap="none" lIns="91430" tIns="45715" rIns="91430" bIns="45715" rtlCol="0">
            <a:spAutoFit/>
          </a:bodyPr>
          <a:lstStyle/>
          <a:p>
            <a:r>
              <a:rPr lang="en-GB" sz="3200" dirty="0">
                <a:solidFill>
                  <a:schemeClr val="accent2"/>
                </a:solidFill>
              </a:rPr>
              <a:t>Governance</a:t>
            </a:r>
            <a:endParaRPr lang="en-GB" sz="3200" dirty="0">
              <a:solidFill>
                <a:schemeClr val="accent2"/>
              </a:solidFill>
            </a:endParaRPr>
          </a:p>
        </p:txBody>
      </p:sp>
      <p:sp>
        <p:nvSpPr>
          <p:cNvPr id="2" name="TextBox 1"/>
          <p:cNvSpPr txBox="1"/>
          <p:nvPr/>
        </p:nvSpPr>
        <p:spPr>
          <a:xfrm>
            <a:off x="3923928" y="1148517"/>
            <a:ext cx="4673074" cy="369332"/>
          </a:xfrm>
          <a:prstGeom prst="rect">
            <a:avLst/>
          </a:prstGeom>
          <a:noFill/>
          <a:ln>
            <a:solidFill>
              <a:schemeClr val="accent1"/>
            </a:solidFill>
          </a:ln>
        </p:spPr>
        <p:txBody>
          <a:bodyPr wrap="none" rtlCol="0">
            <a:spAutoFit/>
          </a:bodyPr>
          <a:lstStyle/>
          <a:p>
            <a:r>
              <a:rPr lang="en-GB" dirty="0" smtClean="0">
                <a:solidFill>
                  <a:schemeClr val="bg1"/>
                </a:solidFill>
              </a:rPr>
              <a:t>JISCMRD policy event, 12-13 March, Leeds</a:t>
            </a:r>
            <a:endParaRPr lang="en-GB"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7" y="0"/>
            <a:ext cx="8229600" cy="1143000"/>
          </a:xfrm>
        </p:spPr>
        <p:txBody>
          <a:bodyPr/>
          <a:lstStyle/>
          <a:p>
            <a:r>
              <a:rPr lang="en-GB" sz="4400" dirty="0"/>
              <a:t>Suggested institutional timeline</a:t>
            </a:r>
            <a:endParaRPr lang="en-GB" sz="4400" dirty="0"/>
          </a:p>
        </p:txBody>
      </p:sp>
      <p:sp>
        <p:nvSpPr>
          <p:cNvPr id="3" name="Content Placeholder 2"/>
          <p:cNvSpPr>
            <a:spLocks noGrp="1"/>
          </p:cNvSpPr>
          <p:nvPr>
            <p:ph idx="1"/>
          </p:nvPr>
        </p:nvSpPr>
        <p:spPr>
          <a:xfrm>
            <a:off x="2652937" y="6093297"/>
            <a:ext cx="6491064" cy="591344"/>
          </a:xfrm>
        </p:spPr>
        <p:txBody>
          <a:bodyPr/>
          <a:lstStyle/>
          <a:p>
            <a:pPr>
              <a:buNone/>
            </a:pPr>
            <a:r>
              <a:rPr lang="en-GB" sz="2000" dirty="0">
                <a:solidFill>
                  <a:srgbClr val="FFC000"/>
                </a:solidFill>
              </a:rPr>
              <a:t>From Whyte &amp; Tedds (2011), DCC Briefing</a:t>
            </a:r>
            <a:endParaRPr lang="en-GB" sz="1600" dirty="0">
              <a:solidFill>
                <a:srgbClr val="FFC000"/>
              </a:solidFill>
            </a:endParaRPr>
          </a:p>
          <a:p>
            <a:pPr>
              <a:buNone/>
            </a:pPr>
            <a:r>
              <a:rPr lang="en-US" sz="1600" u="sng" dirty="0">
                <a:solidFill>
                  <a:srgbClr val="FFFF00"/>
                </a:solidFill>
                <a:latin typeface="+mj-lt"/>
              </a:rPr>
              <a:t>http://www.dcc.ac.uk/resources/briefing-papers/making-case-rdm</a:t>
            </a:r>
            <a:endParaRPr lang="en-GB" sz="1600" dirty="0">
              <a:solidFill>
                <a:srgbClr val="FFFF00"/>
              </a:solidFill>
              <a:latin typeface="+mj-lt"/>
            </a:endParaRPr>
          </a:p>
        </p:txBody>
      </p:sp>
      <p:pic>
        <p:nvPicPr>
          <p:cNvPr id="1026" name="Picture 2"/>
          <p:cNvPicPr>
            <a:picLocks noChangeAspect="1" noChangeArrowheads="1"/>
          </p:cNvPicPr>
          <p:nvPr/>
        </p:nvPicPr>
        <p:blipFill>
          <a:blip r:embed="rId2" cstate="print"/>
          <a:srcRect/>
          <a:stretch>
            <a:fillRect/>
          </a:stretch>
        </p:blipFill>
        <p:spPr bwMode="auto">
          <a:xfrm>
            <a:off x="1403648" y="1124744"/>
            <a:ext cx="6619875"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7" y="908720"/>
            <a:ext cx="8229600" cy="1143000"/>
          </a:xfrm>
        </p:spPr>
        <p:txBody>
          <a:bodyPr/>
          <a:lstStyle/>
          <a:p>
            <a:pPr lvl="0"/>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3200" dirty="0"/>
              <a:t>Priorities for IT service enhancement and future investment in research computing</a:t>
            </a:r>
            <a:r>
              <a:rPr lang="en-GB" dirty="0" smtClean="0"/>
              <a:t/>
            </a:r>
            <a:br>
              <a:rPr lang="en-GB" dirty="0" smtClean="0"/>
            </a:br>
            <a:endParaRPr lang="en-GB" dirty="0"/>
          </a:p>
        </p:txBody>
      </p:sp>
      <p:sp>
        <p:nvSpPr>
          <p:cNvPr id="3" name="Content Placeholder 2"/>
          <p:cNvSpPr>
            <a:spLocks noGrp="1"/>
          </p:cNvSpPr>
          <p:nvPr>
            <p:ph idx="1"/>
          </p:nvPr>
        </p:nvSpPr>
        <p:spPr>
          <a:xfrm>
            <a:off x="611560" y="1412777"/>
            <a:ext cx="8229600" cy="4389437"/>
          </a:xfrm>
        </p:spPr>
        <p:txBody>
          <a:bodyPr/>
          <a:lstStyle/>
          <a:p>
            <a:r>
              <a:rPr lang="en-GB" sz="2000" dirty="0">
                <a:solidFill>
                  <a:schemeClr val="accent6"/>
                </a:solidFill>
              </a:rPr>
              <a:t>Storage &amp; </a:t>
            </a:r>
            <a:r>
              <a:rPr lang="en-GB" sz="2000" dirty="0" err="1">
                <a:solidFill>
                  <a:schemeClr val="accent6"/>
                </a:solidFill>
              </a:rPr>
              <a:t>curation</a:t>
            </a:r>
            <a:endParaRPr lang="en-GB" sz="2000" dirty="0">
              <a:solidFill>
                <a:schemeClr val="accent6"/>
              </a:solidFill>
            </a:endParaRPr>
          </a:p>
          <a:p>
            <a:pPr lvl="1"/>
            <a:r>
              <a:rPr lang="en-GB" sz="1800" dirty="0"/>
              <a:t>Research data management &amp; planning - including sensitive data</a:t>
            </a:r>
          </a:p>
          <a:p>
            <a:pPr lvl="1"/>
            <a:r>
              <a:rPr lang="en-GB" sz="1800" dirty="0"/>
              <a:t>LINUX platform, LAMP stack database hosting</a:t>
            </a:r>
          </a:p>
          <a:p>
            <a:pPr lvl="1"/>
            <a:r>
              <a:rPr lang="en-GB" sz="1800" dirty="0"/>
              <a:t>training</a:t>
            </a:r>
          </a:p>
          <a:p>
            <a:r>
              <a:rPr lang="en-GB" sz="2000" dirty="0">
                <a:solidFill>
                  <a:schemeClr val="accent6"/>
                </a:solidFill>
              </a:rPr>
              <a:t>Performance</a:t>
            </a:r>
          </a:p>
          <a:p>
            <a:pPr lvl="1"/>
            <a:r>
              <a:rPr lang="en-GB" sz="1800" dirty="0"/>
              <a:t>HPC on demand, network fit for purpose</a:t>
            </a:r>
          </a:p>
          <a:p>
            <a:r>
              <a:rPr lang="en-GB" sz="2000" dirty="0">
                <a:solidFill>
                  <a:schemeClr val="accent6"/>
                </a:solidFill>
              </a:rPr>
              <a:t>Enable Collaboration</a:t>
            </a:r>
          </a:p>
          <a:p>
            <a:pPr lvl="1"/>
            <a:r>
              <a:rPr lang="en-GB" sz="1800" dirty="0"/>
              <a:t>I</a:t>
            </a:r>
            <a:r>
              <a:rPr lang="en-GB" sz="1800" dirty="0" smtClean="0"/>
              <a:t>nternal/external </a:t>
            </a:r>
            <a:r>
              <a:rPr lang="en-GB" sz="1800" dirty="0"/>
              <a:t>(including non HEIs)</a:t>
            </a:r>
          </a:p>
          <a:p>
            <a:pPr lvl="1"/>
            <a:r>
              <a:rPr lang="en-GB" sz="1800" dirty="0"/>
              <a:t>Across ITS, RSO, Library for researchers</a:t>
            </a:r>
          </a:p>
          <a:p>
            <a:r>
              <a:rPr lang="en-GB" sz="2000" dirty="0">
                <a:solidFill>
                  <a:schemeClr val="accent6"/>
                </a:solidFill>
              </a:rPr>
              <a:t>Coordinate Expertise</a:t>
            </a:r>
          </a:p>
          <a:p>
            <a:pPr lvl="1"/>
            <a:r>
              <a:rPr lang="en-GB" sz="1800" dirty="0"/>
              <a:t>Cross disciplinary - Halogen (GIS), BRICCS (astronomy e-science)  </a:t>
            </a:r>
          </a:p>
          <a:p>
            <a:pPr lvl="1"/>
            <a:r>
              <a:rPr lang="en-GB" sz="1800" dirty="0"/>
              <a:t>Grant bidding  - IT costing &amp; support</a:t>
            </a:r>
          </a:p>
          <a:p>
            <a:pPr lvl="1"/>
            <a:r>
              <a:rPr lang="en-GB" sz="1800" dirty="0"/>
              <a:t>Best practice (JISC, DCC, UKDA..international)</a:t>
            </a:r>
          </a:p>
          <a:p>
            <a:pPr lvl="1">
              <a:buNone/>
            </a:pPr>
            <a:endParaRPr lang="en-GB" sz="1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smtClean="0"/>
          </a:p>
        </p:txBody>
      </p:sp>
      <p:sp>
        <p:nvSpPr>
          <p:cNvPr id="8195" name="Content Placeholder 2"/>
          <p:cNvSpPr>
            <a:spLocks noGrp="1"/>
          </p:cNvSpPr>
          <p:nvPr>
            <p:ph idx="1"/>
          </p:nvPr>
        </p:nvSpPr>
        <p:spPr/>
        <p:txBody>
          <a:bodyPr/>
          <a:lstStyle/>
          <a:p>
            <a:endParaRPr lang="en-US" smtClean="0"/>
          </a:p>
        </p:txBody>
      </p:sp>
      <p:pic>
        <p:nvPicPr>
          <p:cNvPr id="8196" name="Picture 2"/>
          <p:cNvPicPr>
            <a:picLocks noChangeAspect="1" noChangeArrowheads="1"/>
          </p:cNvPicPr>
          <p:nvPr/>
        </p:nvPicPr>
        <p:blipFill>
          <a:blip r:embed="rId2" cstate="print"/>
          <a:srcRect/>
          <a:stretch>
            <a:fillRect/>
          </a:stretch>
        </p:blipFill>
        <p:spPr bwMode="auto">
          <a:xfrm>
            <a:off x="1" y="0"/>
            <a:ext cx="9142413" cy="830103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Rectangle 3"/>
          <p:cNvSpPr>
            <a:spLocks noGrp="1" noRot="1" noChangeArrowheads="1"/>
          </p:cNvSpPr>
          <p:nvPr>
            <p:ph type="body" idx="1"/>
          </p:nvPr>
        </p:nvSpPr>
        <p:spPr>
          <a:xfrm>
            <a:off x="179388" y="1268413"/>
            <a:ext cx="3563937" cy="4505849"/>
          </a:xfrm>
          <a:ln/>
        </p:spPr>
        <p:txBody>
          <a:bodyPr lIns="0" tIns="0" rIns="0" bIns="0">
            <a:spAutoFit/>
          </a:bodyPr>
          <a:lstStyle/>
          <a:p>
            <a:pPr marL="320675" indent="-215900"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5875" algn="l"/>
                <a:tab pos="8083550" algn="l"/>
                <a:tab pos="8532813" algn="l"/>
                <a:tab pos="8982075" algn="l"/>
              </a:tabLst>
            </a:pPr>
            <a:r>
              <a:rPr lang="en-GB" sz="2400" dirty="0" err="1"/>
              <a:t>AstroGrid</a:t>
            </a:r>
            <a:r>
              <a:rPr lang="en-GB" sz="2400" dirty="0"/>
              <a:t> front end, part of </a:t>
            </a:r>
            <a:r>
              <a:rPr lang="en-GB" sz="2400" dirty="0" err="1"/>
              <a:t>VOdesktop</a:t>
            </a:r>
            <a:endParaRPr lang="en-GB" sz="2400" dirty="0"/>
          </a:p>
          <a:p>
            <a:pPr marL="320675" indent="-215900"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5875" algn="l"/>
                <a:tab pos="8083550" algn="l"/>
                <a:tab pos="8532813" algn="l"/>
                <a:tab pos="8982075" algn="l"/>
              </a:tabLst>
            </a:pPr>
            <a:r>
              <a:rPr lang="en-GB" sz="2400" i="1" dirty="0">
                <a:solidFill>
                  <a:srgbClr val="FFC000"/>
                </a:solidFill>
              </a:rPr>
              <a:t>Resource-centric</a:t>
            </a:r>
          </a:p>
          <a:p>
            <a:pPr marL="320675" indent="-215900"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5875" algn="l"/>
                <a:tab pos="8083550" algn="l"/>
                <a:tab pos="8532813" algn="l"/>
                <a:tab pos="8982075" algn="l"/>
              </a:tabLst>
            </a:pPr>
            <a:r>
              <a:rPr lang="en-GB" sz="2400" dirty="0"/>
              <a:t>Select a search-space</a:t>
            </a:r>
          </a:p>
          <a:p>
            <a:pPr marL="320675" indent="-215900"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5875" algn="l"/>
                <a:tab pos="8083550" algn="l"/>
                <a:tab pos="8532813" algn="l"/>
                <a:tab pos="8982075" algn="l"/>
              </a:tabLst>
            </a:pPr>
            <a:r>
              <a:rPr lang="en-GB" sz="2400" dirty="0"/>
              <a:t>Search for resources</a:t>
            </a:r>
          </a:p>
          <a:p>
            <a:pPr marL="320675" indent="-215900"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5875" algn="l"/>
                <a:tab pos="8083550" algn="l"/>
                <a:tab pos="8532813" algn="l"/>
                <a:tab pos="8982075" algn="l"/>
              </a:tabLst>
            </a:pPr>
            <a:r>
              <a:rPr lang="en-GB" sz="2400" dirty="0"/>
              <a:t>Filter these resources</a:t>
            </a:r>
          </a:p>
          <a:p>
            <a:pPr marL="320675" indent="-215900"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5875" algn="l"/>
                <a:tab pos="8083550" algn="l"/>
                <a:tab pos="8532813" algn="l"/>
                <a:tab pos="8982075" algn="l"/>
              </a:tabLst>
            </a:pPr>
            <a:r>
              <a:rPr lang="en-GB" sz="2400" dirty="0"/>
              <a:t>View selected resources</a:t>
            </a:r>
          </a:p>
          <a:p>
            <a:pPr marL="320675" indent="-215900"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5875" algn="l"/>
                <a:tab pos="8083550" algn="l"/>
                <a:tab pos="8532813" algn="l"/>
                <a:tab pos="8982075" algn="l"/>
              </a:tabLst>
            </a:pPr>
            <a:r>
              <a:rPr lang="en-GB" sz="2400" dirty="0"/>
              <a:t>Use the selection</a:t>
            </a:r>
          </a:p>
          <a:p>
            <a:pPr marL="787400" lvl="1" indent="-215900"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5875" algn="l"/>
                <a:tab pos="8083550" algn="l"/>
                <a:tab pos="8532813" algn="l"/>
                <a:tab pos="8982075" algn="l"/>
              </a:tabLst>
            </a:pPr>
            <a:r>
              <a:rPr lang="en-GB" sz="2000" dirty="0"/>
              <a:t>Invoke it</a:t>
            </a:r>
          </a:p>
          <a:p>
            <a:pPr marL="787400" lvl="1" indent="-215900"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5875" algn="l"/>
                <a:tab pos="8083550" algn="l"/>
                <a:tab pos="8532813" algn="l"/>
                <a:tab pos="8982075" algn="l"/>
              </a:tabLst>
            </a:pPr>
            <a:r>
              <a:rPr lang="en-GB" sz="2000" dirty="0"/>
              <a:t>Save/Bookmark/Tag it</a:t>
            </a:r>
          </a:p>
          <a:p>
            <a:pPr marL="787400" lvl="1" indent="-215900"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5875" algn="l"/>
                <a:tab pos="8083550" algn="l"/>
                <a:tab pos="8532813" algn="l"/>
                <a:tab pos="8982075" algn="l"/>
              </a:tabLst>
            </a:pPr>
            <a:r>
              <a:rPr lang="en-GB" sz="2000" dirty="0"/>
              <a:t>Export it</a:t>
            </a:r>
          </a:p>
        </p:txBody>
      </p:sp>
      <p:pic>
        <p:nvPicPr>
          <p:cNvPr id="348164" name="Picture 4" descr="voexpl-filter-clusters-xray"/>
          <p:cNvPicPr>
            <a:picLocks noChangeAspect="1" noChangeArrowheads="1"/>
          </p:cNvPicPr>
          <p:nvPr/>
        </p:nvPicPr>
        <p:blipFill>
          <a:blip r:embed="rId3" cstate="print"/>
          <a:srcRect/>
          <a:stretch>
            <a:fillRect/>
          </a:stretch>
        </p:blipFill>
        <p:spPr bwMode="auto">
          <a:xfrm>
            <a:off x="3563938" y="1196975"/>
            <a:ext cx="5256212" cy="4975225"/>
          </a:xfrm>
          <a:prstGeom prst="rect">
            <a:avLst/>
          </a:prstGeom>
          <a:noFill/>
        </p:spPr>
      </p:pic>
      <p:sp>
        <p:nvSpPr>
          <p:cNvPr id="348165" name="Rectangle 5"/>
          <p:cNvSpPr>
            <a:spLocks noChangeArrowheads="1"/>
          </p:cNvSpPr>
          <p:nvPr/>
        </p:nvSpPr>
        <p:spPr bwMode="auto">
          <a:xfrm>
            <a:off x="684213" y="188913"/>
            <a:ext cx="7993062" cy="869950"/>
          </a:xfrm>
          <a:prstGeom prst="rect">
            <a:avLst/>
          </a:prstGeom>
          <a:solidFill>
            <a:srgbClr val="333366"/>
          </a:solidFill>
          <a:ln w="9525">
            <a:solidFill>
              <a:srgbClr val="000000"/>
            </a:solidFill>
            <a:round/>
            <a:headEnd/>
            <a:tailEnd/>
          </a:ln>
          <a:effectLst/>
        </p:spPr>
        <p:txBody>
          <a:bodyPr wrap="none" lIns="81639" tIns="40820" rIns="81639" bIns="40820" anchor="ctr"/>
          <a:lstStyle/>
          <a:p>
            <a:pPr algn="ctr" defTabSz="407988">
              <a:lnSpc>
                <a:spcPct val="86000"/>
              </a:lnSpc>
              <a:buClr>
                <a:srgbClr val="000000"/>
              </a:buClr>
              <a:buSzPct val="45000"/>
              <a:buFont typeface="Wingdings" pitchFamily="2" charset="2"/>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GB" sz="2800" dirty="0">
                <a:solidFill>
                  <a:srgbClr val="FFFFFF"/>
                </a:solidFill>
                <a:latin typeface="Times New Roman" pitchFamily="18" charset="0"/>
              </a:rPr>
              <a:t> </a:t>
            </a:r>
            <a:r>
              <a:rPr lang="en-GB" sz="2800" dirty="0">
                <a:solidFill>
                  <a:srgbClr val="FFFF00"/>
                </a:solidFill>
                <a:latin typeface="Times New Roman" pitchFamily="18" charset="0"/>
              </a:rPr>
              <a:t>http://</a:t>
            </a:r>
            <a:r>
              <a:rPr lang="en-GB" sz="2800" dirty="0" smtClean="0">
                <a:solidFill>
                  <a:srgbClr val="FFFF00"/>
                </a:solidFill>
                <a:latin typeface="Times New Roman" pitchFamily="18" charset="0"/>
              </a:rPr>
              <a:t>www.astrogrid.org</a:t>
            </a:r>
            <a:endParaRPr lang="en-GB" sz="4000" dirty="0">
              <a:solidFill>
                <a:srgbClr val="FFFF00"/>
              </a:solidFill>
              <a:latin typeface="Times New Roman" pitchFamily="18" charset="0"/>
            </a:endParaRPr>
          </a:p>
        </p:txBody>
      </p:sp>
    </p:spTree>
    <p:extLst>
      <p:ext uri="{BB962C8B-B14F-4D97-AF65-F5344CB8AC3E}">
        <p14:creationId xmlns:p14="http://schemas.microsoft.com/office/powerpoint/2010/main" val="3863980602"/>
      </p:ext>
    </p:extLst>
  </p:cSld>
  <p:clrMapOvr>
    <a:masterClrMapping/>
  </p:clrMapOvr>
  <p:transition advTm="10240">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tx1"/>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755650" y="260350"/>
            <a:ext cx="780573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pitchFamily="34" charset="0"/>
                <a:cs typeface="DejaVu Sans"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pitchFamily="34" charset="0"/>
                <a:cs typeface="DejaVu Sans"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pitchFamily="34" charset="0"/>
                <a:cs typeface="DejaVu Sans"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pitchFamily="34" charset="0"/>
                <a:cs typeface="DejaVu Sans"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pitchFamily="34" charset="0"/>
                <a:cs typeface="DejaVu Sans"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pitchFamily="34" charset="0"/>
                <a:cs typeface="DejaVu Sans"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pitchFamily="34" charset="0"/>
                <a:cs typeface="DejaVu Sans"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pitchFamily="34" charset="0"/>
                <a:cs typeface="DejaVu Sans"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pitchFamily="34" charset="0"/>
                <a:cs typeface="DejaVu Sans" pitchFamily="34" charset="0"/>
              </a:defRPr>
            </a:lvl9pPr>
          </a:lstStyle>
          <a:p>
            <a:pPr algn="ctr" defTabSz="449263" eaLnBrk="1" hangingPunct="1">
              <a:lnSpc>
                <a:spcPct val="96000"/>
              </a:lnSpc>
              <a:buClr>
                <a:srgbClr val="000000"/>
              </a:buClr>
              <a:buSzPct val="100000"/>
              <a:buFont typeface="Times New Roman" pitchFamily="18" charset="0"/>
              <a:buNone/>
            </a:pPr>
            <a:r>
              <a:rPr lang="en-GB" sz="3600" smtClean="0">
                <a:solidFill>
                  <a:srgbClr val="FFFF00"/>
                </a:solidFill>
                <a:latin typeface="Luxi Sans"/>
              </a:rPr>
              <a:t>UK Research Data Service (UKRDS) pathfinder</a:t>
            </a:r>
            <a:r>
              <a:rPr lang="en-GB" sz="4400" smtClean="0">
                <a:solidFill>
                  <a:srgbClr val="FFFF00"/>
                </a:solidFill>
                <a:latin typeface="Luxi Sans"/>
              </a:rPr>
              <a:t/>
            </a:r>
            <a:br>
              <a:rPr lang="en-GB" sz="4400" smtClean="0">
                <a:solidFill>
                  <a:srgbClr val="FFFF00"/>
                </a:solidFill>
                <a:latin typeface="Luxi Sans"/>
              </a:rPr>
            </a:br>
            <a:endParaRPr lang="en-GB" sz="4400" smtClean="0">
              <a:solidFill>
                <a:srgbClr val="FFFF00"/>
              </a:solidFill>
              <a:latin typeface="Luxi Sans"/>
            </a:endParaRPr>
          </a:p>
        </p:txBody>
      </p:sp>
      <p:sp>
        <p:nvSpPr>
          <p:cNvPr id="41987" name="Text Box 2"/>
          <p:cNvSpPr txBox="1">
            <a:spLocks noChangeArrowheads="1"/>
          </p:cNvSpPr>
          <p:nvPr/>
        </p:nvSpPr>
        <p:spPr bwMode="auto">
          <a:xfrm>
            <a:off x="1357313" y="1670050"/>
            <a:ext cx="8634412"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336550" indent="-336550" eaLnBrk="0" hangingPunc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pitchFamily="34" charset="0"/>
                <a:ea typeface="DejaVu Sans" pitchFamily="34" charset="0"/>
                <a:cs typeface="DejaVu Sans" pitchFamily="34" charset="0"/>
              </a:defRPr>
            </a:lvl1pPr>
            <a:lvl2pPr eaLnBrk="0" hangingPunc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pitchFamily="34" charset="0"/>
                <a:ea typeface="DejaVu Sans" pitchFamily="34" charset="0"/>
                <a:cs typeface="DejaVu Sans" pitchFamily="34" charset="0"/>
              </a:defRPr>
            </a:lvl2pPr>
            <a:lvl3pPr eaLnBrk="0" hangingPunc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pitchFamily="34" charset="0"/>
                <a:ea typeface="DejaVu Sans" pitchFamily="34" charset="0"/>
                <a:cs typeface="DejaVu Sans" pitchFamily="34" charset="0"/>
              </a:defRPr>
            </a:lvl3pPr>
            <a:lvl4pPr eaLnBrk="0" hangingPunc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pitchFamily="34" charset="0"/>
                <a:ea typeface="DejaVu Sans" pitchFamily="34" charset="0"/>
                <a:cs typeface="DejaVu Sans" pitchFamily="34" charset="0"/>
              </a:defRPr>
            </a:lvl4pPr>
            <a:lvl5pPr eaLnBrk="0" hangingPunc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pitchFamily="34" charset="0"/>
                <a:ea typeface="DejaVu Sans" pitchFamily="34" charset="0"/>
                <a:cs typeface="DejaVu Sans"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pitchFamily="34" charset="0"/>
                <a:ea typeface="DejaVu Sans" pitchFamily="34" charset="0"/>
                <a:cs typeface="DejaVu Sans"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pitchFamily="34" charset="0"/>
                <a:ea typeface="DejaVu Sans" pitchFamily="34" charset="0"/>
                <a:cs typeface="DejaVu Sans"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pitchFamily="34" charset="0"/>
                <a:ea typeface="DejaVu Sans" pitchFamily="34" charset="0"/>
                <a:cs typeface="DejaVu Sans"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bg1"/>
                </a:solidFill>
                <a:latin typeface="Arial" pitchFamily="34" charset="0"/>
                <a:ea typeface="DejaVu Sans" pitchFamily="34" charset="0"/>
                <a:cs typeface="DejaVu Sans" pitchFamily="34" charset="0"/>
              </a:defRPr>
            </a:lvl9pPr>
          </a:lstStyle>
          <a:p>
            <a:pPr defTabSz="449263" eaLnBrk="1" hangingPunct="1">
              <a:lnSpc>
                <a:spcPct val="96000"/>
              </a:lnSpc>
              <a:spcBef>
                <a:spcPts val="800"/>
              </a:spcBef>
              <a:buClr>
                <a:srgbClr val="FFFF00"/>
              </a:buClr>
              <a:buSzPct val="45000"/>
              <a:buFont typeface="Wingdings" pitchFamily="2" charset="2"/>
              <a:buChar char=""/>
            </a:pPr>
            <a:endParaRPr lang="en-US" sz="2000" smtClean="0">
              <a:solidFill>
                <a:srgbClr val="FFFFCC"/>
              </a:solidFill>
              <a:latin typeface="Luxi Sans"/>
            </a:endParaRPr>
          </a:p>
        </p:txBody>
      </p:sp>
      <p:sp>
        <p:nvSpPr>
          <p:cNvPr id="4" name="Rectangle 3"/>
          <p:cNvSpPr txBox="1">
            <a:spLocks noRot="1" noChangeArrowheads="1"/>
          </p:cNvSpPr>
          <p:nvPr/>
        </p:nvSpPr>
        <p:spPr>
          <a:xfrm>
            <a:off x="285750" y="1285875"/>
            <a:ext cx="8542338" cy="4383088"/>
          </a:xfrm>
          <a:prstGeom prst="rect">
            <a:avLst/>
          </a:prstGeom>
        </p:spPr>
        <p:txBody>
          <a:bodyPr lIns="0" tIns="0" rIns="0" bIns="0">
            <a:spAutoFit/>
          </a:bodyPr>
          <a:lstStyle/>
          <a:p>
            <a:pPr marL="431800" indent="-323850" defTabSz="449263">
              <a:spcBef>
                <a:spcPct val="20000"/>
              </a:spcBef>
              <a:buClr>
                <a:srgbClr val="9BBB59"/>
              </a:buClr>
              <a:buSzPct val="95000"/>
              <a:buFont typeface="Wingdings 2"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1600" dirty="0">
                <a:solidFill>
                  <a:prstClr val="white"/>
                </a:solidFill>
                <a:latin typeface="Tahoma" pitchFamily="34" charset="0"/>
                <a:ea typeface="Tahoma" pitchFamily="34" charset="0"/>
                <a:cs typeface="Tahoma" pitchFamily="34" charset="0"/>
              </a:rPr>
              <a:t>Key finding of HEFCE funded study 2008/9 </a:t>
            </a:r>
            <a:r>
              <a:rPr lang="en-GB" sz="1600" dirty="0">
                <a:solidFill>
                  <a:prstClr val="black"/>
                </a:solidFill>
                <a:latin typeface="Tahoma" pitchFamily="34" charset="0"/>
                <a:ea typeface="Tahoma" pitchFamily="34" charset="0"/>
                <a:cs typeface="Tahoma" pitchFamily="34" charset="0"/>
              </a:rPr>
              <a:t> </a:t>
            </a:r>
            <a:r>
              <a:rPr lang="en-GB" sz="1600" dirty="0">
                <a:solidFill>
                  <a:prstClr val="white"/>
                </a:solidFill>
                <a:latin typeface="Tahoma" pitchFamily="34" charset="0"/>
                <a:ea typeface="Tahoma" pitchFamily="34" charset="0"/>
                <a:cs typeface="Tahoma" pitchFamily="34" charset="0"/>
              </a:rPr>
              <a:t>at Leicester, Oxford, Bristol, Leeds: </a:t>
            </a:r>
          </a:p>
          <a:p>
            <a:pPr marL="889000" lvl="1" indent="-323850" defTabSz="449263">
              <a:spcBef>
                <a:spcPct val="20000"/>
              </a:spcBef>
              <a:buClr>
                <a:srgbClr val="9BBB59"/>
              </a:buClr>
              <a:buSzPct val="95000"/>
              <a:buFont typeface="Wingdings 2"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b="1" dirty="0">
                <a:solidFill>
                  <a:srgbClr val="F79646"/>
                </a:solidFill>
                <a:latin typeface="Tahoma" pitchFamily="34" charset="0"/>
                <a:ea typeface="Tahoma" pitchFamily="34" charset="0"/>
                <a:cs typeface="Tahoma" pitchFamily="34" charset="0"/>
              </a:rPr>
              <a:t>research facilitators = missing lin</a:t>
            </a:r>
            <a:r>
              <a:rPr lang="en-GB" sz="1600" b="1" dirty="0">
                <a:solidFill>
                  <a:srgbClr val="F79646"/>
                </a:solidFill>
                <a:latin typeface="Tahoma" pitchFamily="34" charset="0"/>
                <a:ea typeface="Tahoma" pitchFamily="34" charset="0"/>
                <a:cs typeface="Tahoma" pitchFamily="34" charset="0"/>
              </a:rPr>
              <a:t>k</a:t>
            </a:r>
          </a:p>
          <a:p>
            <a:pPr marL="889000" lvl="1" indent="-323850" defTabSz="449263">
              <a:spcBef>
                <a:spcPct val="20000"/>
              </a:spcBef>
              <a:buClr>
                <a:srgbClr val="9BBB59"/>
              </a:buClr>
              <a:buSzPct val="95000"/>
              <a:buFont typeface="Wingdings 2"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GB" sz="1600" b="1" dirty="0">
              <a:solidFill>
                <a:srgbClr val="F79646"/>
              </a:solidFill>
              <a:latin typeface="Tahoma" pitchFamily="34" charset="0"/>
              <a:ea typeface="Tahoma" pitchFamily="34" charset="0"/>
              <a:cs typeface="Tahoma" pitchFamily="34" charset="0"/>
            </a:endParaRPr>
          </a:p>
          <a:p>
            <a:pPr marL="431800" indent="-323850" defTabSz="449263">
              <a:spcBef>
                <a:spcPct val="20000"/>
              </a:spcBef>
              <a:buClr>
                <a:srgbClr val="9BBB59"/>
              </a:buClr>
              <a:buSzPct val="95000"/>
              <a:buFont typeface="Wingdings 2"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1600" dirty="0">
                <a:solidFill>
                  <a:prstClr val="white"/>
                </a:solidFill>
                <a:latin typeface="Tahoma" pitchFamily="34" charset="0"/>
                <a:ea typeface="Tahoma" pitchFamily="34" charset="0"/>
                <a:cs typeface="Tahoma" pitchFamily="34" charset="0"/>
              </a:rPr>
              <a:t>initial funding from Oct 09 +</a:t>
            </a:r>
            <a:r>
              <a:rPr lang="en-GB" sz="1600" i="1" dirty="0">
                <a:solidFill>
                  <a:prstClr val="white"/>
                </a:solidFill>
                <a:latin typeface="Tahoma" pitchFamily="34" charset="0"/>
                <a:ea typeface="Tahoma" pitchFamily="34" charset="0"/>
                <a:cs typeface="Tahoma" pitchFamily="34" charset="0"/>
              </a:rPr>
              <a:t> need institutional level support</a:t>
            </a:r>
          </a:p>
          <a:p>
            <a:pPr marL="431800" indent="-323850" defTabSz="449263">
              <a:spcBef>
                <a:spcPct val="20000"/>
              </a:spcBef>
              <a:buClr>
                <a:srgbClr val="9BBB59"/>
              </a:buClr>
              <a:buSzPct val="95000"/>
              <a:buFont typeface="Wingdings 2"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GB" sz="1600" i="1" dirty="0">
              <a:solidFill>
                <a:prstClr val="white"/>
              </a:solidFill>
              <a:latin typeface="Tahoma" pitchFamily="34" charset="0"/>
              <a:ea typeface="Tahoma" pitchFamily="34" charset="0"/>
              <a:cs typeface="Tahoma" pitchFamily="34" charset="0"/>
            </a:endParaRPr>
          </a:p>
          <a:p>
            <a:pPr marL="431800" indent="-323850" defTabSz="449263">
              <a:spcBef>
                <a:spcPct val="20000"/>
              </a:spcBef>
              <a:buClr>
                <a:srgbClr val="9BBB59"/>
              </a:buClr>
              <a:buSzPct val="95000"/>
              <a:buFont typeface="Wingdings 2"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1600" dirty="0">
                <a:solidFill>
                  <a:prstClr val="white"/>
                </a:solidFill>
                <a:latin typeface="Tahoma" pitchFamily="34" charset="0"/>
                <a:ea typeface="Tahoma" pitchFamily="34" charset="0"/>
                <a:cs typeface="Tahoma" pitchFamily="34" charset="0"/>
              </a:rPr>
              <a:t>Coordinate research life cycle, expertise &amp; training across key </a:t>
            </a:r>
            <a:r>
              <a:rPr lang="en-GB" sz="1600" b="1" dirty="0">
                <a:solidFill>
                  <a:prstClr val="white"/>
                </a:solidFill>
                <a:latin typeface="Tahoma" pitchFamily="34" charset="0"/>
                <a:ea typeface="Tahoma" pitchFamily="34" charset="0"/>
                <a:cs typeface="Tahoma" pitchFamily="34" charset="0"/>
              </a:rPr>
              <a:t>institutional</a:t>
            </a:r>
            <a:r>
              <a:rPr lang="en-GB" sz="1600" dirty="0">
                <a:solidFill>
                  <a:prstClr val="white"/>
                </a:solidFill>
                <a:latin typeface="Tahoma" pitchFamily="34" charset="0"/>
                <a:ea typeface="Tahoma" pitchFamily="34" charset="0"/>
                <a:cs typeface="Tahoma" pitchFamily="34" charset="0"/>
              </a:rPr>
              <a:t> stakeholders</a:t>
            </a:r>
          </a:p>
          <a:p>
            <a:pPr marL="889000" lvl="1" indent="-323850" defTabSz="449263">
              <a:spcBef>
                <a:spcPct val="20000"/>
              </a:spcBef>
              <a:buClr>
                <a:srgbClr val="9BBB59"/>
              </a:buClr>
              <a:buSzPct val="95000"/>
              <a:buFont typeface="Wingdings 2"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1600" dirty="0">
                <a:solidFill>
                  <a:srgbClr val="F79646"/>
                </a:solidFill>
                <a:latin typeface="Tahoma" pitchFamily="34" charset="0"/>
                <a:ea typeface="Tahoma" pitchFamily="34" charset="0"/>
                <a:cs typeface="Tahoma" pitchFamily="34" charset="0"/>
              </a:rPr>
              <a:t>Researchers</a:t>
            </a:r>
            <a:r>
              <a:rPr lang="en-GB" sz="1600" dirty="0">
                <a:solidFill>
                  <a:prstClr val="black"/>
                </a:solidFill>
                <a:latin typeface="Tahoma" pitchFamily="34" charset="0"/>
                <a:ea typeface="Tahoma" pitchFamily="34" charset="0"/>
                <a:cs typeface="Tahoma" pitchFamily="34" charset="0"/>
              </a:rPr>
              <a:t> in Colleges, </a:t>
            </a:r>
            <a:r>
              <a:rPr lang="en-GB" sz="1600" dirty="0" err="1">
                <a:solidFill>
                  <a:prstClr val="black"/>
                </a:solidFill>
                <a:latin typeface="Tahoma" pitchFamily="34" charset="0"/>
                <a:ea typeface="Tahoma" pitchFamily="34" charset="0"/>
                <a:cs typeface="Tahoma" pitchFamily="34" charset="0"/>
              </a:rPr>
              <a:t>depts</a:t>
            </a:r>
            <a:r>
              <a:rPr lang="en-GB" sz="1600" dirty="0">
                <a:solidFill>
                  <a:prstClr val="black"/>
                </a:solidFill>
                <a:latin typeface="Tahoma" pitchFamily="34" charset="0"/>
                <a:ea typeface="Tahoma" pitchFamily="34" charset="0"/>
                <a:cs typeface="Tahoma" pitchFamily="34" charset="0"/>
              </a:rPr>
              <a:t>, groups, projects</a:t>
            </a:r>
          </a:p>
          <a:p>
            <a:pPr marL="889000" lvl="1" indent="-323850" defTabSz="449263">
              <a:spcBef>
                <a:spcPct val="20000"/>
              </a:spcBef>
              <a:buClr>
                <a:srgbClr val="9BBB59"/>
              </a:buClr>
              <a:buSzPct val="95000"/>
              <a:buFont typeface="Wingdings 2"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1600" dirty="0">
                <a:solidFill>
                  <a:srgbClr val="F79646"/>
                </a:solidFill>
                <a:latin typeface="Tahoma" pitchFamily="34" charset="0"/>
                <a:ea typeface="Tahoma" pitchFamily="34" charset="0"/>
                <a:cs typeface="Tahoma" pitchFamily="34" charset="0"/>
              </a:rPr>
              <a:t>IT Services </a:t>
            </a:r>
            <a:r>
              <a:rPr lang="en-GB" sz="1600" dirty="0">
                <a:solidFill>
                  <a:prstClr val="black"/>
                </a:solidFill>
                <a:latin typeface="Tahoma" pitchFamily="34" charset="0"/>
                <a:ea typeface="Tahoma" pitchFamily="34" charset="0"/>
                <a:cs typeface="Tahoma" pitchFamily="34" charset="0"/>
              </a:rPr>
              <a:t>– embryonic research computing support – HPC, storage….</a:t>
            </a:r>
            <a:endParaRPr lang="en-GB" sz="1600" dirty="0">
              <a:solidFill>
                <a:srgbClr val="F79646"/>
              </a:solidFill>
              <a:latin typeface="Tahoma" pitchFamily="34" charset="0"/>
              <a:ea typeface="Tahoma" pitchFamily="34" charset="0"/>
              <a:cs typeface="Tahoma" pitchFamily="34" charset="0"/>
            </a:endParaRPr>
          </a:p>
          <a:p>
            <a:pPr marL="889000" lvl="1" indent="-323850" defTabSz="449263">
              <a:spcBef>
                <a:spcPct val="20000"/>
              </a:spcBef>
              <a:buClr>
                <a:srgbClr val="9BBB59"/>
              </a:buClr>
              <a:buSzPct val="95000"/>
              <a:buFont typeface="Wingdings 2"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1600" dirty="0">
                <a:solidFill>
                  <a:srgbClr val="F79646"/>
                </a:solidFill>
                <a:latin typeface="Tahoma" pitchFamily="34" charset="0"/>
                <a:ea typeface="Tahoma" pitchFamily="34" charset="0"/>
                <a:cs typeface="Tahoma" pitchFamily="34" charset="0"/>
              </a:rPr>
              <a:t>Research Support Office </a:t>
            </a:r>
            <a:r>
              <a:rPr lang="en-GB" sz="1600" dirty="0">
                <a:solidFill>
                  <a:prstClr val="black"/>
                </a:solidFill>
                <a:latin typeface="Tahoma" pitchFamily="34" charset="0"/>
                <a:ea typeface="Tahoma" pitchFamily="34" charset="0"/>
                <a:cs typeface="Tahoma" pitchFamily="34" charset="0"/>
              </a:rPr>
              <a:t>– funding, legal requirements…</a:t>
            </a:r>
          </a:p>
          <a:p>
            <a:pPr marL="889000" lvl="1" indent="-323850" defTabSz="449263">
              <a:spcBef>
                <a:spcPct val="20000"/>
              </a:spcBef>
              <a:buClr>
                <a:srgbClr val="9BBB59"/>
              </a:buClr>
              <a:buSzPct val="95000"/>
              <a:buFont typeface="Wingdings 2"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1600" dirty="0">
                <a:solidFill>
                  <a:srgbClr val="F79646"/>
                </a:solidFill>
                <a:latin typeface="Tahoma" pitchFamily="34" charset="0"/>
                <a:ea typeface="Tahoma" pitchFamily="34" charset="0"/>
                <a:cs typeface="Tahoma" pitchFamily="34" charset="0"/>
              </a:rPr>
              <a:t>Library</a:t>
            </a:r>
            <a:r>
              <a:rPr lang="en-GB" sz="1600" dirty="0">
                <a:solidFill>
                  <a:prstClr val="black"/>
                </a:solidFill>
                <a:latin typeface="Tahoma" pitchFamily="34" charset="0"/>
                <a:ea typeface="Tahoma" pitchFamily="34" charset="0"/>
                <a:cs typeface="Tahoma" pitchFamily="34" charset="0"/>
              </a:rPr>
              <a:t> - repository archive, ethical &amp; training expertise…</a:t>
            </a:r>
          </a:p>
          <a:p>
            <a:pPr marL="889000" lvl="1" indent="-323850" defTabSz="449263">
              <a:spcBef>
                <a:spcPct val="20000"/>
              </a:spcBef>
              <a:buClr>
                <a:srgbClr val="9BBB59"/>
              </a:buClr>
              <a:buSzPct val="95000"/>
              <a:buFont typeface="Wingdings 2"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GB" sz="1600" dirty="0">
              <a:solidFill>
                <a:prstClr val="black"/>
              </a:solidFill>
              <a:latin typeface="Tahoma" pitchFamily="34" charset="0"/>
              <a:ea typeface="Tahoma" pitchFamily="34" charset="0"/>
              <a:cs typeface="Tahoma" pitchFamily="34" charset="0"/>
            </a:endParaRPr>
          </a:p>
          <a:p>
            <a:pPr marL="431800" indent="-323850" defTabSz="449263">
              <a:spcBef>
                <a:spcPct val="20000"/>
              </a:spcBef>
              <a:buClr>
                <a:srgbClr val="9BBB59"/>
              </a:buClr>
              <a:buSzPct val="95000"/>
              <a:buFont typeface="Wingdings 2"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1600" dirty="0">
                <a:solidFill>
                  <a:prstClr val="white"/>
                </a:solidFill>
                <a:latin typeface="Tahoma" pitchFamily="34" charset="0"/>
                <a:ea typeface="Tahoma" pitchFamily="34" charset="0"/>
                <a:cs typeface="Tahoma" pitchFamily="34" charset="0"/>
              </a:rPr>
              <a:t>Coordinate to </a:t>
            </a:r>
            <a:r>
              <a:rPr lang="en-GB" sz="1600" b="1" dirty="0">
                <a:solidFill>
                  <a:prstClr val="white"/>
                </a:solidFill>
                <a:latin typeface="Tahoma" pitchFamily="34" charset="0"/>
                <a:ea typeface="Tahoma" pitchFamily="34" charset="0"/>
                <a:cs typeface="Tahoma" pitchFamily="34" charset="0"/>
              </a:rPr>
              <a:t>national expertise </a:t>
            </a:r>
            <a:r>
              <a:rPr lang="en-GB" sz="1600" dirty="0">
                <a:solidFill>
                  <a:prstClr val="white"/>
                </a:solidFill>
                <a:latin typeface="Tahoma" pitchFamily="34" charset="0"/>
                <a:ea typeface="Tahoma" pitchFamily="34" charset="0"/>
                <a:cs typeface="Tahoma" pitchFamily="34" charset="0"/>
              </a:rPr>
              <a:t>including</a:t>
            </a:r>
          </a:p>
          <a:p>
            <a:pPr marL="889000" lvl="1" indent="-323850" defTabSz="449263">
              <a:spcBef>
                <a:spcPct val="20000"/>
              </a:spcBef>
              <a:buClr>
                <a:srgbClr val="9BBB59"/>
              </a:buClr>
              <a:buSzPct val="95000"/>
              <a:buFont typeface="Wingdings 2"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1600" dirty="0">
                <a:solidFill>
                  <a:prstClr val="white"/>
                </a:solidFill>
                <a:latin typeface="Tahoma" pitchFamily="34" charset="0"/>
                <a:ea typeface="Tahoma" pitchFamily="34" charset="0"/>
                <a:cs typeface="Tahoma" pitchFamily="34" charset="0"/>
              </a:rPr>
              <a:t>JISC Managing Research Data program #</a:t>
            </a:r>
            <a:r>
              <a:rPr lang="en-GB" sz="1600" dirty="0" err="1">
                <a:solidFill>
                  <a:prstClr val="white"/>
                </a:solidFill>
                <a:latin typeface="Tahoma" pitchFamily="34" charset="0"/>
                <a:ea typeface="Tahoma" pitchFamily="34" charset="0"/>
                <a:cs typeface="Tahoma" pitchFamily="34" charset="0"/>
              </a:rPr>
              <a:t>jiscmrd</a:t>
            </a:r>
            <a:endParaRPr lang="en-GB" sz="1600" dirty="0">
              <a:solidFill>
                <a:prstClr val="white"/>
              </a:solidFill>
              <a:latin typeface="Tahoma" pitchFamily="34" charset="0"/>
              <a:ea typeface="Tahoma" pitchFamily="34" charset="0"/>
              <a:cs typeface="Tahoma" pitchFamily="34" charset="0"/>
            </a:endParaRPr>
          </a:p>
          <a:p>
            <a:pPr marL="889000" lvl="1" indent="-323850" defTabSz="449263">
              <a:spcBef>
                <a:spcPct val="20000"/>
              </a:spcBef>
              <a:buClr>
                <a:srgbClr val="9BBB59"/>
              </a:buClr>
              <a:buSzPct val="95000"/>
              <a:buFont typeface="Wingdings 2"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1600" dirty="0">
                <a:solidFill>
                  <a:prstClr val="white"/>
                </a:solidFill>
                <a:latin typeface="Tahoma" pitchFamily="34" charset="0"/>
                <a:ea typeface="Tahoma" pitchFamily="34" charset="0"/>
                <a:cs typeface="Tahoma" pitchFamily="34" charset="0"/>
              </a:rPr>
              <a:t>Digital </a:t>
            </a:r>
            <a:r>
              <a:rPr lang="en-GB" sz="1600" dirty="0" err="1">
                <a:solidFill>
                  <a:prstClr val="white"/>
                </a:solidFill>
                <a:latin typeface="Tahoma" pitchFamily="34" charset="0"/>
                <a:ea typeface="Tahoma" pitchFamily="34" charset="0"/>
                <a:cs typeface="Tahoma" pitchFamily="34" charset="0"/>
              </a:rPr>
              <a:t>Curation</a:t>
            </a:r>
            <a:r>
              <a:rPr lang="en-GB" sz="1600" dirty="0">
                <a:solidFill>
                  <a:prstClr val="white"/>
                </a:solidFill>
                <a:latin typeface="Tahoma" pitchFamily="34" charset="0"/>
                <a:ea typeface="Tahoma" pitchFamily="34" charset="0"/>
                <a:cs typeface="Tahoma" pitchFamily="34" charset="0"/>
              </a:rPr>
              <a:t> Centre – research data management planning tools</a:t>
            </a:r>
          </a:p>
          <a:p>
            <a:pPr marL="889000" lvl="1" indent="-323850" defTabSz="449263">
              <a:spcBef>
                <a:spcPct val="20000"/>
              </a:spcBef>
              <a:buClr>
                <a:srgbClr val="9BBB59"/>
              </a:buClr>
              <a:buSzPct val="95000"/>
              <a:buFont typeface="Wingdings 2"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1600" dirty="0">
                <a:solidFill>
                  <a:prstClr val="white"/>
                </a:solidFill>
                <a:latin typeface="Tahoma" pitchFamily="34" charset="0"/>
                <a:ea typeface="Tahoma" pitchFamily="34" charset="0"/>
                <a:cs typeface="Tahoma" pitchFamily="34" charset="0"/>
              </a:rPr>
              <a:t>RCUK &amp; EU FP6,7 e-science program, RIN, OMII, UCISA…..</a:t>
            </a:r>
          </a:p>
        </p:txBody>
      </p:sp>
    </p:spTree>
    <p:extLst>
      <p:ext uri="{BB962C8B-B14F-4D97-AF65-F5344CB8AC3E}">
        <p14:creationId xmlns:p14="http://schemas.microsoft.com/office/powerpoint/2010/main" val="20500917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pic>
        <p:nvPicPr>
          <p:cNvPr id="36866" name="Picture 8" descr="Halogen-regions.jpg"/>
          <p:cNvPicPr>
            <a:picLocks noChangeAspect="1"/>
          </p:cNvPicPr>
          <p:nvPr/>
        </p:nvPicPr>
        <p:blipFill>
          <a:blip r:embed="rId3" cstate="print"/>
          <a:srcRect/>
          <a:stretch>
            <a:fillRect/>
          </a:stretch>
        </p:blipFill>
        <p:spPr bwMode="auto">
          <a:xfrm>
            <a:off x="415925" y="2395345"/>
            <a:ext cx="5593936" cy="4057991"/>
          </a:xfrm>
          <a:prstGeom prst="rect">
            <a:avLst/>
          </a:prstGeom>
          <a:noFill/>
          <a:ln w="9525">
            <a:noFill/>
            <a:miter lim="800000"/>
            <a:headEnd/>
            <a:tailEnd/>
          </a:ln>
        </p:spPr>
      </p:pic>
      <p:sp>
        <p:nvSpPr>
          <p:cNvPr id="2050" name="Rectangle 2"/>
          <p:cNvSpPr>
            <a:spLocks noGrp="1" noChangeArrowheads="1"/>
          </p:cNvSpPr>
          <p:nvPr>
            <p:ph type="ctrTitle"/>
          </p:nvPr>
        </p:nvSpPr>
        <p:spPr>
          <a:xfrm>
            <a:off x="703263" y="1073150"/>
            <a:ext cx="7721600" cy="1143000"/>
          </a:xfrm>
        </p:spPr>
        <p:txBody>
          <a:bodyPr>
            <a:normAutofit fontScale="90000"/>
          </a:bodyPr>
          <a:lstStyle/>
          <a:p>
            <a:pPr>
              <a:defRPr/>
            </a:pPr>
            <a:r>
              <a:rPr lang="en-US" sz="3600" dirty="0">
                <a:solidFill>
                  <a:schemeClr val="accent1"/>
                </a:solidFill>
              </a:rPr>
              <a:t>HALOGEN </a:t>
            </a:r>
            <a:r>
              <a:rPr lang="en-US" sz="3600" dirty="0"/>
              <a:t>(</a:t>
            </a:r>
            <a:r>
              <a:rPr lang="en-US" sz="3600" dirty="0">
                <a:solidFill>
                  <a:schemeClr val="accent1"/>
                </a:solidFill>
              </a:rPr>
              <a:t>H</a:t>
            </a:r>
            <a:r>
              <a:rPr lang="en-US" sz="3600" dirty="0"/>
              <a:t>istory, </a:t>
            </a:r>
            <a:r>
              <a:rPr lang="en-US" sz="3600" dirty="0">
                <a:solidFill>
                  <a:schemeClr val="accent1"/>
                </a:solidFill>
              </a:rPr>
              <a:t>A</a:t>
            </a:r>
            <a:r>
              <a:rPr lang="en-US" sz="3600" dirty="0"/>
              <a:t>rchaeology, </a:t>
            </a:r>
            <a:r>
              <a:rPr lang="en-US" sz="3600" dirty="0">
                <a:solidFill>
                  <a:schemeClr val="accent1"/>
                </a:solidFill>
              </a:rPr>
              <a:t>L</a:t>
            </a:r>
            <a:r>
              <a:rPr lang="en-US" sz="3600" dirty="0"/>
              <a:t>inguistics, </a:t>
            </a:r>
            <a:r>
              <a:rPr lang="en-US" sz="3600" dirty="0" err="1">
                <a:solidFill>
                  <a:schemeClr val="accent1"/>
                </a:solidFill>
              </a:rPr>
              <a:t>O</a:t>
            </a:r>
            <a:r>
              <a:rPr lang="en-US" sz="3600" dirty="0" err="1"/>
              <a:t>nomastics</a:t>
            </a:r>
            <a:r>
              <a:rPr lang="en-US" sz="3600" dirty="0"/>
              <a:t>, </a:t>
            </a:r>
            <a:r>
              <a:rPr lang="en-US" sz="3600" dirty="0" err="1">
                <a:solidFill>
                  <a:schemeClr val="accent1"/>
                </a:solidFill>
              </a:rPr>
              <a:t>GEN</a:t>
            </a:r>
            <a:r>
              <a:rPr lang="en-US" sz="3600" dirty="0" err="1"/>
              <a:t>etics</a:t>
            </a:r>
            <a:r>
              <a:rPr lang="en-US" sz="3600" dirty="0"/>
              <a:t>):</a:t>
            </a:r>
            <a:r>
              <a:rPr lang="en-US" sz="5400" dirty="0"/>
              <a:t/>
            </a:r>
            <a:br>
              <a:rPr lang="en-US" sz="5400" dirty="0"/>
            </a:br>
            <a:r>
              <a:rPr lang="en-US" sz="2200" i="1" dirty="0">
                <a:solidFill>
                  <a:schemeClr val="tx1"/>
                </a:solidFill>
              </a:rPr>
              <a:t>Throwing light on the past through cross-disciplinary </a:t>
            </a:r>
            <a:r>
              <a:rPr lang="en-US" sz="2200" i="1" dirty="0" err="1">
                <a:solidFill>
                  <a:schemeClr val="tx1"/>
                </a:solidFill>
              </a:rPr>
              <a:t>databasing</a:t>
            </a:r>
            <a:endParaRPr lang="en-GB" sz="5400" i="1" dirty="0">
              <a:solidFill>
                <a:schemeClr val="tx1"/>
              </a:solidFill>
            </a:endParaRPr>
          </a:p>
        </p:txBody>
      </p:sp>
      <p:sp>
        <p:nvSpPr>
          <p:cNvPr id="36868" name="Rectangle 3"/>
          <p:cNvSpPr>
            <a:spLocks noChangeArrowheads="1"/>
          </p:cNvSpPr>
          <p:nvPr/>
        </p:nvSpPr>
        <p:spPr bwMode="auto">
          <a:xfrm>
            <a:off x="361951" y="501650"/>
            <a:ext cx="8353425" cy="5949950"/>
          </a:xfrm>
          <a:prstGeom prst="rect">
            <a:avLst/>
          </a:prstGeom>
          <a:noFill/>
          <a:ln w="50800">
            <a:solidFill>
              <a:schemeClr val="accent2"/>
            </a:solidFill>
            <a:miter lim="800000"/>
            <a:headEnd/>
            <a:tailEnd/>
          </a:ln>
        </p:spPr>
        <p:txBody>
          <a:bodyPr wrap="none" lIns="91430" tIns="45715" rIns="91430" bIns="45715" anchor="ctr"/>
          <a:lstStyle/>
          <a:p>
            <a:pPr eaLnBrk="0" hangingPunct="0"/>
            <a:endParaRPr lang="en-US"/>
          </a:p>
        </p:txBody>
      </p:sp>
      <p:pic>
        <p:nvPicPr>
          <p:cNvPr id="36869" name="Picture 4"/>
          <p:cNvPicPr>
            <a:picLocks noChangeArrowheads="1"/>
          </p:cNvPicPr>
          <p:nvPr/>
        </p:nvPicPr>
        <p:blipFill>
          <a:blip r:embed="rId4" cstate="print"/>
          <a:srcRect/>
          <a:stretch>
            <a:fillRect/>
          </a:stretch>
        </p:blipFill>
        <p:spPr bwMode="auto">
          <a:xfrm>
            <a:off x="467545" y="5661248"/>
            <a:ext cx="2268537" cy="749300"/>
          </a:xfrm>
          <a:prstGeom prst="rect">
            <a:avLst/>
          </a:prstGeom>
          <a:noFill/>
          <a:ln w="12700">
            <a:noFill/>
            <a:miter lim="800000"/>
            <a:headEnd/>
            <a:tailEnd/>
          </a:ln>
        </p:spPr>
      </p:pic>
      <p:pic>
        <p:nvPicPr>
          <p:cNvPr id="36870" name="Picture 6" descr="JISCLogo"/>
          <p:cNvPicPr>
            <a:picLocks noChangeAspect="1" noChangeArrowheads="1"/>
          </p:cNvPicPr>
          <p:nvPr/>
        </p:nvPicPr>
        <p:blipFill>
          <a:blip r:embed="rId5" cstate="print"/>
          <a:srcRect/>
          <a:stretch>
            <a:fillRect/>
          </a:stretch>
        </p:blipFill>
        <p:spPr bwMode="auto">
          <a:xfrm>
            <a:off x="7452320" y="5661249"/>
            <a:ext cx="1214438" cy="763587"/>
          </a:xfrm>
          <a:prstGeom prst="rect">
            <a:avLst/>
          </a:prstGeom>
          <a:noFill/>
          <a:ln w="9525">
            <a:noFill/>
            <a:miter lim="800000"/>
            <a:headEnd/>
            <a:tailEnd/>
          </a:ln>
        </p:spPr>
      </p:pic>
      <p:sp>
        <p:nvSpPr>
          <p:cNvPr id="7" name="Rectangle 3"/>
          <p:cNvSpPr>
            <a:spLocks noGrp="1" noRot="1" noChangeArrowheads="1"/>
          </p:cNvSpPr>
          <p:nvPr>
            <p:ph type="subTitle" idx="1"/>
          </p:nvPr>
        </p:nvSpPr>
        <p:spPr>
          <a:xfrm>
            <a:off x="860426" y="4005064"/>
            <a:ext cx="7854950" cy="2767012"/>
          </a:xfrm>
        </p:spPr>
        <p:txBody>
          <a:bodyPr>
            <a:flatTx/>
          </a:bodyPr>
          <a:lstStyle/>
          <a:p>
            <a:pPr algn="r" eaLnBrk="1" hangingPunct="1">
              <a:lnSpc>
                <a:spcPct val="80000"/>
              </a:lnSpc>
              <a:defRPr/>
            </a:pPr>
            <a:endParaRPr lang="en-US" sz="1800" dirty="0"/>
          </a:p>
          <a:p>
            <a:pPr algn="r" eaLnBrk="1" hangingPunct="1">
              <a:lnSpc>
                <a:spcPct val="80000"/>
              </a:lnSpc>
              <a:defRPr/>
            </a:pPr>
            <a:endParaRPr lang="en-US" sz="1800" dirty="0"/>
          </a:p>
          <a:p>
            <a:pPr algn="r" eaLnBrk="1" hangingPunct="1">
              <a:lnSpc>
                <a:spcPct val="80000"/>
              </a:lnSpc>
              <a:defRPr/>
            </a:pPr>
            <a:endParaRPr lang="en-US" sz="1600" dirty="0">
              <a:solidFill>
                <a:schemeClr val="accent1"/>
              </a:solidFill>
            </a:endParaRPr>
          </a:p>
          <a:p>
            <a:pPr algn="r" eaLnBrk="1" hangingPunct="1">
              <a:lnSpc>
                <a:spcPct val="80000"/>
              </a:lnSpc>
              <a:defRPr/>
            </a:pPr>
            <a:endParaRPr lang="en-GB" sz="1600" i="1" dirty="0">
              <a:solidFill>
                <a:srgbClr val="C00000"/>
              </a:solidFill>
            </a:endParaRPr>
          </a:p>
          <a:p>
            <a:pPr algn="r" eaLnBrk="1" hangingPunct="1">
              <a:lnSpc>
                <a:spcPct val="80000"/>
              </a:lnSpc>
              <a:defRPr/>
            </a:pPr>
            <a:endParaRPr lang="en-GB" sz="1600" i="1" dirty="0">
              <a:solidFill>
                <a:srgbClr val="C00000"/>
              </a:solidFill>
            </a:endParaRPr>
          </a:p>
          <a:p>
            <a:pPr algn="r" eaLnBrk="1" hangingPunct="1">
              <a:lnSpc>
                <a:spcPct val="80000"/>
              </a:lnSpc>
              <a:defRPr/>
            </a:pPr>
            <a:r>
              <a:rPr lang="en-GB" sz="1600" i="1" dirty="0">
                <a:solidFill>
                  <a:srgbClr val="C00000"/>
                </a:solidFill>
              </a:rPr>
              <a:t>   </a:t>
            </a:r>
            <a:r>
              <a:rPr lang="en-GB" sz="1600" i="1" dirty="0">
                <a:solidFill>
                  <a:srgbClr val="FFFF00"/>
                </a:solidFill>
              </a:rPr>
              <a:t>http</a:t>
            </a:r>
            <a:r>
              <a:rPr lang="en-GB" sz="1600" i="1" dirty="0" smtClean="0">
                <a:solidFill>
                  <a:srgbClr val="FFFF00"/>
                </a:solidFill>
              </a:rPr>
              <a:t>://halogen.le.ac.uk</a:t>
            </a:r>
            <a:endParaRPr lang="en-GB" sz="1600" i="1" dirty="0">
              <a:solidFill>
                <a:srgbClr val="FFFF00"/>
              </a:solidFill>
            </a:endParaRPr>
          </a:p>
          <a:p>
            <a:pPr eaLnBrk="1" hangingPunct="1">
              <a:lnSpc>
                <a:spcPct val="80000"/>
              </a:lnSpc>
              <a:defRPr/>
            </a:pPr>
            <a:endParaRPr lang="en-US" sz="2000" dirty="0">
              <a:solidFill>
                <a:schemeClr val="accent6"/>
              </a:solidFill>
            </a:endParaRPr>
          </a:p>
        </p:txBody>
      </p:sp>
      <p:pic>
        <p:nvPicPr>
          <p:cNvPr id="36872" name="Picture 2"/>
          <p:cNvPicPr>
            <a:picLocks noChangeAspect="1" noChangeArrowheads="1"/>
          </p:cNvPicPr>
          <p:nvPr/>
        </p:nvPicPr>
        <p:blipFill>
          <a:blip r:embed="rId6" cstate="print"/>
          <a:srcRect/>
          <a:stretch>
            <a:fillRect/>
          </a:stretch>
        </p:blipFill>
        <p:spPr bwMode="auto">
          <a:xfrm>
            <a:off x="3203848" y="5949280"/>
            <a:ext cx="2717800" cy="432048"/>
          </a:xfrm>
          <a:prstGeom prst="rect">
            <a:avLst/>
          </a:prstGeom>
          <a:noFill/>
          <a:ln w="9525">
            <a:noFill/>
            <a:miter lim="800000"/>
            <a:headEnd/>
            <a:tailEnd/>
          </a:ln>
        </p:spPr>
      </p:pic>
      <p:sp>
        <p:nvSpPr>
          <p:cNvPr id="36874" name="TextBox 9"/>
          <p:cNvSpPr txBox="1">
            <a:spLocks noChangeArrowheads="1"/>
          </p:cNvSpPr>
          <p:nvPr/>
        </p:nvSpPr>
        <p:spPr bwMode="auto">
          <a:xfrm>
            <a:off x="6084168" y="2395345"/>
            <a:ext cx="2561928" cy="2708424"/>
          </a:xfrm>
          <a:prstGeom prst="rect">
            <a:avLst/>
          </a:prstGeom>
          <a:noFill/>
          <a:ln w="9525">
            <a:solidFill>
              <a:schemeClr val="accent1"/>
            </a:solidFill>
            <a:miter lim="800000"/>
            <a:headEnd/>
            <a:tailEnd/>
          </a:ln>
        </p:spPr>
        <p:txBody>
          <a:bodyPr wrap="square" lIns="91430" tIns="45715" rIns="91430" bIns="45715">
            <a:spAutoFit/>
          </a:bodyPr>
          <a:lstStyle/>
          <a:p>
            <a:pPr algn="ctr" eaLnBrk="0" hangingPunct="0"/>
            <a:endParaRPr lang="en-GB" sz="800" dirty="0">
              <a:solidFill>
                <a:srgbClr val="FF0000"/>
              </a:solidFill>
            </a:endParaRPr>
          </a:p>
          <a:p>
            <a:pPr>
              <a:buFont typeface="Monotype Sorts" pitchFamily="1" charset="2"/>
              <a:buChar char="u"/>
            </a:pPr>
            <a:r>
              <a:rPr lang="en-GB" dirty="0">
                <a:solidFill>
                  <a:srgbClr val="FFFF00"/>
                </a:solidFill>
              </a:rPr>
              <a:t> </a:t>
            </a:r>
            <a:r>
              <a:rPr lang="en-GB" sz="1600" dirty="0">
                <a:solidFill>
                  <a:srgbClr val="FFFF00"/>
                </a:solidFill>
              </a:rPr>
              <a:t>Portable Antiquities Scheme</a:t>
            </a:r>
            <a:r>
              <a:rPr lang="en-GB" sz="1600" dirty="0"/>
              <a:t> (British Museum)</a:t>
            </a:r>
            <a:endParaRPr lang="en-US" sz="1600" dirty="0"/>
          </a:p>
          <a:p>
            <a:pPr>
              <a:buFont typeface="Monotype Sorts" pitchFamily="1" charset="2"/>
              <a:buChar char="u"/>
            </a:pPr>
            <a:r>
              <a:rPr lang="en-US" sz="1600" dirty="0">
                <a:solidFill>
                  <a:srgbClr val="FFFF00"/>
                </a:solidFill>
              </a:rPr>
              <a:t> Place-names</a:t>
            </a:r>
            <a:r>
              <a:rPr lang="en-US" sz="1600" dirty="0"/>
              <a:t> (Nottingham)</a:t>
            </a:r>
          </a:p>
          <a:p>
            <a:pPr>
              <a:buFont typeface="Monotype Sorts" pitchFamily="1" charset="2"/>
              <a:buChar char="u"/>
            </a:pPr>
            <a:r>
              <a:rPr lang="en-GB" sz="1600" dirty="0">
                <a:solidFill>
                  <a:srgbClr val="FFFF00"/>
                </a:solidFill>
              </a:rPr>
              <a:t> Surnames</a:t>
            </a:r>
            <a:endParaRPr lang="en-US" sz="1600" dirty="0"/>
          </a:p>
          <a:p>
            <a:pPr>
              <a:buFont typeface="Monotype Sorts" pitchFamily="1" charset="2"/>
              <a:buChar char="u"/>
            </a:pPr>
            <a:r>
              <a:rPr lang="en-US" sz="1600" dirty="0">
                <a:solidFill>
                  <a:srgbClr val="FFFF00"/>
                </a:solidFill>
              </a:rPr>
              <a:t> Genetics</a:t>
            </a:r>
          </a:p>
          <a:p>
            <a:pPr>
              <a:buFont typeface="Monotype Sorts" pitchFamily="1" charset="2"/>
              <a:buChar char="u"/>
            </a:pPr>
            <a:r>
              <a:rPr lang="en-US" sz="1600" dirty="0">
                <a:solidFill>
                  <a:srgbClr val="FFFF00"/>
                </a:solidFill>
              </a:rPr>
              <a:t> IT hosting and </a:t>
            </a:r>
            <a:r>
              <a:rPr lang="en-GB" sz="1600" dirty="0">
                <a:solidFill>
                  <a:srgbClr val="FFFF00"/>
                </a:solidFill>
              </a:rPr>
              <a:t>GIS</a:t>
            </a:r>
          </a:p>
          <a:p>
            <a:pPr>
              <a:buFont typeface="Monotype Sorts" pitchFamily="1" charset="2"/>
              <a:buChar char="u"/>
            </a:pPr>
            <a:r>
              <a:rPr lang="en-GB" sz="1600" dirty="0">
                <a:solidFill>
                  <a:srgbClr val="FFFF00"/>
                </a:solidFill>
              </a:rPr>
              <a:t> </a:t>
            </a:r>
            <a:r>
              <a:rPr lang="en-GB" sz="1600" dirty="0">
                <a:solidFill>
                  <a:srgbClr val="FFFF00"/>
                </a:solidFill>
              </a:rPr>
              <a:t>Best </a:t>
            </a:r>
            <a:r>
              <a:rPr lang="en-GB" sz="1600" dirty="0">
                <a:solidFill>
                  <a:srgbClr val="FFFF00"/>
                </a:solidFill>
              </a:rPr>
              <a:t>practice: </a:t>
            </a:r>
            <a:endParaRPr lang="en-GB" sz="1600" dirty="0" smtClean="0">
              <a:solidFill>
                <a:srgbClr val="FFFF00"/>
              </a:solidFill>
            </a:endParaRPr>
          </a:p>
          <a:p>
            <a:r>
              <a:rPr lang="en-GB" sz="1600" dirty="0" smtClean="0">
                <a:solidFill>
                  <a:srgbClr val="FFFF00"/>
                </a:solidFill>
              </a:rPr>
              <a:t>#</a:t>
            </a:r>
            <a:r>
              <a:rPr lang="en-GB" sz="1600" dirty="0">
                <a:solidFill>
                  <a:srgbClr val="FFFF00"/>
                </a:solidFill>
              </a:rPr>
              <a:t>JISCMRD</a:t>
            </a:r>
            <a:r>
              <a:rPr lang="en-GB" sz="1600" dirty="0">
                <a:solidFill>
                  <a:srgbClr val="FFFF00"/>
                </a:solidFill>
              </a:rPr>
              <a:t>,  </a:t>
            </a:r>
            <a:r>
              <a:rPr lang="en-GB" sz="1600" dirty="0">
                <a:solidFill>
                  <a:srgbClr val="FFFF00"/>
                </a:solidFill>
              </a:rPr>
              <a:t>UKRDS, DCC, </a:t>
            </a:r>
            <a:r>
              <a:rPr lang="en-GB" sz="1600" dirty="0" smtClean="0">
                <a:solidFill>
                  <a:srgbClr val="FFFF00"/>
                </a:solidFill>
              </a:rPr>
              <a:t>international</a:t>
            </a:r>
            <a:endParaRPr lang="en-GB" sz="1600" dirty="0">
              <a:solidFill>
                <a:srgbClr val="FFFF00"/>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00035" y="428604"/>
            <a:ext cx="8229600" cy="1143000"/>
          </a:xfrm>
          <a:noFill/>
        </p:spPr>
        <p:txBody>
          <a:bodyPr/>
          <a:lstStyle/>
          <a:p>
            <a:r>
              <a:rPr lang="en-GB" sz="4000" dirty="0"/>
              <a:t>Genetic variation (Y data)</a:t>
            </a:r>
          </a:p>
        </p:txBody>
      </p:sp>
      <p:grpSp>
        <p:nvGrpSpPr>
          <p:cNvPr id="2" name="Group 3"/>
          <p:cNvGrpSpPr>
            <a:grpSpLocks/>
          </p:cNvGrpSpPr>
          <p:nvPr/>
        </p:nvGrpSpPr>
        <p:grpSpPr bwMode="auto">
          <a:xfrm>
            <a:off x="290691" y="1582738"/>
            <a:ext cx="8678333" cy="4386262"/>
            <a:chOff x="201" y="997"/>
            <a:chExt cx="6150" cy="2763"/>
          </a:xfrm>
        </p:grpSpPr>
        <p:sp>
          <p:nvSpPr>
            <p:cNvPr id="24589" name="Rectangle 4"/>
            <p:cNvSpPr>
              <a:spLocks noChangeArrowheads="1"/>
            </p:cNvSpPr>
            <p:nvPr/>
          </p:nvSpPr>
          <p:spPr bwMode="auto">
            <a:xfrm>
              <a:off x="201" y="997"/>
              <a:ext cx="6150" cy="2763"/>
            </a:xfrm>
            <a:prstGeom prst="rect">
              <a:avLst/>
            </a:prstGeom>
            <a:solidFill>
              <a:schemeClr val="tx1"/>
            </a:solidFill>
            <a:ln w="12700">
              <a:solidFill>
                <a:schemeClr val="tx1"/>
              </a:solidFill>
              <a:miter lim="800000"/>
              <a:headEnd/>
              <a:tailEnd/>
            </a:ln>
          </p:spPr>
          <p:txBody>
            <a:bodyPr wrap="none" anchor="ctr"/>
            <a:lstStyle/>
            <a:p>
              <a:endParaRPr lang="en-US"/>
            </a:p>
          </p:txBody>
        </p:sp>
        <p:pic>
          <p:nvPicPr>
            <p:cNvPr id="24590" name="Picture 5"/>
            <p:cNvPicPr>
              <a:picLocks noChangeAspect="1" noChangeArrowheads="1"/>
            </p:cNvPicPr>
            <p:nvPr/>
          </p:nvPicPr>
          <p:blipFill>
            <a:blip r:embed="rId3" cstate="print"/>
            <a:srcRect/>
            <a:stretch>
              <a:fillRect/>
            </a:stretch>
          </p:blipFill>
          <p:spPr bwMode="auto">
            <a:xfrm>
              <a:off x="295" y="1038"/>
              <a:ext cx="5996" cy="2638"/>
            </a:xfrm>
            <a:prstGeom prst="rect">
              <a:avLst/>
            </a:prstGeom>
            <a:noFill/>
            <a:ln w="9525">
              <a:noFill/>
              <a:miter lim="800000"/>
              <a:headEnd/>
              <a:tailEnd/>
            </a:ln>
          </p:spPr>
        </p:pic>
      </p:grpSp>
      <p:grpSp>
        <p:nvGrpSpPr>
          <p:cNvPr id="3" name="Group 6"/>
          <p:cNvGrpSpPr>
            <a:grpSpLocks/>
          </p:cNvGrpSpPr>
          <p:nvPr/>
        </p:nvGrpSpPr>
        <p:grpSpPr bwMode="auto">
          <a:xfrm>
            <a:off x="5586590" y="3700463"/>
            <a:ext cx="2173111" cy="2501900"/>
            <a:chOff x="3959" y="2331"/>
            <a:chExt cx="1540" cy="1576"/>
          </a:xfrm>
        </p:grpSpPr>
        <p:pic>
          <p:nvPicPr>
            <p:cNvPr id="24586" name="Picture 7"/>
            <p:cNvPicPr>
              <a:picLocks noChangeAspect="1" noChangeArrowheads="1"/>
            </p:cNvPicPr>
            <p:nvPr/>
          </p:nvPicPr>
          <p:blipFill>
            <a:blip r:embed="rId4" cstate="print"/>
            <a:srcRect/>
            <a:stretch>
              <a:fillRect/>
            </a:stretch>
          </p:blipFill>
          <p:spPr bwMode="auto">
            <a:xfrm>
              <a:off x="3959" y="3335"/>
              <a:ext cx="1528" cy="572"/>
            </a:xfrm>
            <a:prstGeom prst="rect">
              <a:avLst/>
            </a:prstGeom>
            <a:noFill/>
            <a:ln w="9525">
              <a:noFill/>
              <a:miter lim="800000"/>
              <a:headEnd/>
              <a:tailEnd/>
            </a:ln>
          </p:spPr>
        </p:pic>
        <p:sp>
          <p:nvSpPr>
            <p:cNvPr id="24587" name="Freeform 8"/>
            <p:cNvSpPr>
              <a:spLocks/>
            </p:cNvSpPr>
            <p:nvPr/>
          </p:nvSpPr>
          <p:spPr bwMode="auto">
            <a:xfrm>
              <a:off x="4304" y="2592"/>
              <a:ext cx="256" cy="869"/>
            </a:xfrm>
            <a:custGeom>
              <a:avLst/>
              <a:gdLst>
                <a:gd name="T0" fmla="*/ 208 w 208"/>
                <a:gd name="T1" fmla="*/ 0 h 859"/>
                <a:gd name="T2" fmla="*/ 69 w 208"/>
                <a:gd name="T3" fmla="*/ 149 h 859"/>
                <a:gd name="T4" fmla="*/ 21 w 208"/>
                <a:gd name="T5" fmla="*/ 336 h 859"/>
                <a:gd name="T6" fmla="*/ 5 w 208"/>
                <a:gd name="T7" fmla="*/ 619 h 859"/>
                <a:gd name="T8" fmla="*/ 53 w 208"/>
                <a:gd name="T9" fmla="*/ 747 h 859"/>
                <a:gd name="T10" fmla="*/ 176 w 208"/>
                <a:gd name="T11" fmla="*/ 859 h 859"/>
                <a:gd name="T12" fmla="*/ 0 60000 65536"/>
                <a:gd name="T13" fmla="*/ 0 60000 65536"/>
                <a:gd name="T14" fmla="*/ 0 60000 65536"/>
                <a:gd name="T15" fmla="*/ 0 60000 65536"/>
                <a:gd name="T16" fmla="*/ 0 60000 65536"/>
                <a:gd name="T17" fmla="*/ 0 60000 65536"/>
                <a:gd name="T18" fmla="*/ 0 w 208"/>
                <a:gd name="T19" fmla="*/ 0 h 859"/>
                <a:gd name="T20" fmla="*/ 208 w 208"/>
                <a:gd name="T21" fmla="*/ 859 h 859"/>
              </a:gdLst>
              <a:ahLst/>
              <a:cxnLst>
                <a:cxn ang="T12">
                  <a:pos x="T0" y="T1"/>
                </a:cxn>
                <a:cxn ang="T13">
                  <a:pos x="T2" y="T3"/>
                </a:cxn>
                <a:cxn ang="T14">
                  <a:pos x="T4" y="T5"/>
                </a:cxn>
                <a:cxn ang="T15">
                  <a:pos x="T6" y="T7"/>
                </a:cxn>
                <a:cxn ang="T16">
                  <a:pos x="T8" y="T9"/>
                </a:cxn>
                <a:cxn ang="T17">
                  <a:pos x="T10" y="T11"/>
                </a:cxn>
              </a:cxnLst>
              <a:rect l="T18" t="T19" r="T20" b="T21"/>
              <a:pathLst>
                <a:path w="208" h="859">
                  <a:moveTo>
                    <a:pt x="208" y="0"/>
                  </a:moveTo>
                  <a:cubicBezTo>
                    <a:pt x="154" y="46"/>
                    <a:pt x="100" y="93"/>
                    <a:pt x="69" y="149"/>
                  </a:cubicBezTo>
                  <a:cubicBezTo>
                    <a:pt x="38" y="205"/>
                    <a:pt x="32" y="258"/>
                    <a:pt x="21" y="336"/>
                  </a:cubicBezTo>
                  <a:cubicBezTo>
                    <a:pt x="10" y="414"/>
                    <a:pt x="0" y="551"/>
                    <a:pt x="5" y="619"/>
                  </a:cubicBezTo>
                  <a:cubicBezTo>
                    <a:pt x="10" y="687"/>
                    <a:pt x="25" y="707"/>
                    <a:pt x="53" y="747"/>
                  </a:cubicBezTo>
                  <a:cubicBezTo>
                    <a:pt x="81" y="787"/>
                    <a:pt x="128" y="823"/>
                    <a:pt x="176" y="859"/>
                  </a:cubicBezTo>
                </a:path>
              </a:pathLst>
            </a:custGeom>
            <a:noFill/>
            <a:ln w="38100">
              <a:solidFill>
                <a:srgbClr val="6666FF"/>
              </a:solidFill>
              <a:round/>
              <a:headEnd/>
              <a:tailEnd type="stealth" w="med" len="med"/>
            </a:ln>
          </p:spPr>
          <p:txBody>
            <a:bodyPr wrap="none" anchor="ctr"/>
            <a:lstStyle/>
            <a:p>
              <a:endParaRPr lang="en-US"/>
            </a:p>
          </p:txBody>
        </p:sp>
        <p:sp>
          <p:nvSpPr>
            <p:cNvPr id="24588" name="Freeform 9"/>
            <p:cNvSpPr>
              <a:spLocks/>
            </p:cNvSpPr>
            <p:nvPr/>
          </p:nvSpPr>
          <p:spPr bwMode="auto">
            <a:xfrm rot="20873815" flipH="1">
              <a:off x="5243" y="2331"/>
              <a:ext cx="256" cy="1136"/>
            </a:xfrm>
            <a:custGeom>
              <a:avLst/>
              <a:gdLst>
                <a:gd name="T0" fmla="*/ 208 w 208"/>
                <a:gd name="T1" fmla="*/ 0 h 859"/>
                <a:gd name="T2" fmla="*/ 69 w 208"/>
                <a:gd name="T3" fmla="*/ 149 h 859"/>
                <a:gd name="T4" fmla="*/ 21 w 208"/>
                <a:gd name="T5" fmla="*/ 336 h 859"/>
                <a:gd name="T6" fmla="*/ 5 w 208"/>
                <a:gd name="T7" fmla="*/ 619 h 859"/>
                <a:gd name="T8" fmla="*/ 53 w 208"/>
                <a:gd name="T9" fmla="*/ 747 h 859"/>
                <a:gd name="T10" fmla="*/ 176 w 208"/>
                <a:gd name="T11" fmla="*/ 859 h 859"/>
                <a:gd name="T12" fmla="*/ 0 60000 65536"/>
                <a:gd name="T13" fmla="*/ 0 60000 65536"/>
                <a:gd name="T14" fmla="*/ 0 60000 65536"/>
                <a:gd name="T15" fmla="*/ 0 60000 65536"/>
                <a:gd name="T16" fmla="*/ 0 60000 65536"/>
                <a:gd name="T17" fmla="*/ 0 60000 65536"/>
                <a:gd name="T18" fmla="*/ 0 w 208"/>
                <a:gd name="T19" fmla="*/ 0 h 859"/>
                <a:gd name="T20" fmla="*/ 208 w 208"/>
                <a:gd name="T21" fmla="*/ 859 h 859"/>
              </a:gdLst>
              <a:ahLst/>
              <a:cxnLst>
                <a:cxn ang="T12">
                  <a:pos x="T0" y="T1"/>
                </a:cxn>
                <a:cxn ang="T13">
                  <a:pos x="T2" y="T3"/>
                </a:cxn>
                <a:cxn ang="T14">
                  <a:pos x="T4" y="T5"/>
                </a:cxn>
                <a:cxn ang="T15">
                  <a:pos x="T6" y="T7"/>
                </a:cxn>
                <a:cxn ang="T16">
                  <a:pos x="T8" y="T9"/>
                </a:cxn>
                <a:cxn ang="T17">
                  <a:pos x="T10" y="T11"/>
                </a:cxn>
              </a:cxnLst>
              <a:rect l="T18" t="T19" r="T20" b="T21"/>
              <a:pathLst>
                <a:path w="208" h="859">
                  <a:moveTo>
                    <a:pt x="208" y="0"/>
                  </a:moveTo>
                  <a:cubicBezTo>
                    <a:pt x="154" y="46"/>
                    <a:pt x="100" y="93"/>
                    <a:pt x="69" y="149"/>
                  </a:cubicBezTo>
                  <a:cubicBezTo>
                    <a:pt x="38" y="205"/>
                    <a:pt x="32" y="258"/>
                    <a:pt x="21" y="336"/>
                  </a:cubicBezTo>
                  <a:cubicBezTo>
                    <a:pt x="10" y="414"/>
                    <a:pt x="0" y="551"/>
                    <a:pt x="5" y="619"/>
                  </a:cubicBezTo>
                  <a:cubicBezTo>
                    <a:pt x="10" y="687"/>
                    <a:pt x="25" y="707"/>
                    <a:pt x="53" y="747"/>
                  </a:cubicBezTo>
                  <a:cubicBezTo>
                    <a:pt x="81" y="787"/>
                    <a:pt x="128" y="823"/>
                    <a:pt x="176" y="859"/>
                  </a:cubicBezTo>
                </a:path>
              </a:pathLst>
            </a:custGeom>
            <a:noFill/>
            <a:ln w="38100">
              <a:solidFill>
                <a:srgbClr val="6666FF"/>
              </a:solidFill>
              <a:round/>
              <a:headEnd/>
              <a:tailEnd type="stealth" w="med" len="med"/>
            </a:ln>
          </p:spPr>
          <p:txBody>
            <a:bodyPr wrap="none" anchor="ctr"/>
            <a:lstStyle/>
            <a:p>
              <a:endParaRPr lang="en-US"/>
            </a:p>
          </p:txBody>
        </p:sp>
      </p:grpSp>
      <p:grpSp>
        <p:nvGrpSpPr>
          <p:cNvPr id="4" name="Group 10"/>
          <p:cNvGrpSpPr>
            <a:grpSpLocks/>
          </p:cNvGrpSpPr>
          <p:nvPr/>
        </p:nvGrpSpPr>
        <p:grpSpPr bwMode="auto">
          <a:xfrm>
            <a:off x="4785080" y="4878390"/>
            <a:ext cx="4106333" cy="1873251"/>
            <a:chOff x="3391" y="3073"/>
            <a:chExt cx="2910" cy="1180"/>
          </a:xfrm>
        </p:grpSpPr>
        <p:sp>
          <p:nvSpPr>
            <p:cNvPr id="24583" name="Text Box 11"/>
            <p:cNvSpPr txBox="1">
              <a:spLocks noChangeArrowheads="1"/>
            </p:cNvSpPr>
            <p:nvPr/>
          </p:nvSpPr>
          <p:spPr bwMode="auto">
            <a:xfrm>
              <a:off x="3686" y="3073"/>
              <a:ext cx="792" cy="252"/>
            </a:xfrm>
            <a:prstGeom prst="rect">
              <a:avLst/>
            </a:prstGeom>
            <a:noFill/>
            <a:ln w="12700">
              <a:noFill/>
              <a:miter lim="800000"/>
              <a:headEnd/>
              <a:tailEnd/>
            </a:ln>
          </p:spPr>
          <p:txBody>
            <a:bodyPr wrap="none" anchor="ctr">
              <a:spAutoFit/>
            </a:bodyPr>
            <a:lstStyle/>
            <a:p>
              <a:r>
                <a:rPr lang="en-US" sz="2000">
                  <a:solidFill>
                    <a:schemeClr val="bg1"/>
                  </a:solidFill>
                </a:rPr>
                <a:t>p=0.006</a:t>
              </a:r>
            </a:p>
          </p:txBody>
        </p:sp>
        <p:sp>
          <p:nvSpPr>
            <p:cNvPr id="24584" name="Text Box 12"/>
            <p:cNvSpPr txBox="1">
              <a:spLocks noChangeArrowheads="1"/>
            </p:cNvSpPr>
            <p:nvPr/>
          </p:nvSpPr>
          <p:spPr bwMode="auto">
            <a:xfrm>
              <a:off x="5509" y="3073"/>
              <a:ext cx="792" cy="252"/>
            </a:xfrm>
            <a:prstGeom prst="rect">
              <a:avLst/>
            </a:prstGeom>
            <a:noFill/>
            <a:ln w="12700">
              <a:noFill/>
              <a:miter lim="800000"/>
              <a:headEnd/>
              <a:tailEnd/>
            </a:ln>
          </p:spPr>
          <p:txBody>
            <a:bodyPr wrap="none" anchor="ctr">
              <a:spAutoFit/>
            </a:bodyPr>
            <a:lstStyle/>
            <a:p>
              <a:r>
                <a:rPr lang="en-US" sz="2000">
                  <a:solidFill>
                    <a:schemeClr val="bg1"/>
                  </a:solidFill>
                </a:rPr>
                <a:t>p=0.026</a:t>
              </a:r>
            </a:p>
          </p:txBody>
        </p:sp>
        <p:sp>
          <p:nvSpPr>
            <p:cNvPr id="24585" name="Rectangle 13"/>
            <p:cNvSpPr>
              <a:spLocks noChangeArrowheads="1"/>
            </p:cNvSpPr>
            <p:nvPr/>
          </p:nvSpPr>
          <p:spPr bwMode="auto">
            <a:xfrm>
              <a:off x="3391" y="3937"/>
              <a:ext cx="2777" cy="316"/>
            </a:xfrm>
            <a:prstGeom prst="rect">
              <a:avLst/>
            </a:prstGeom>
            <a:noFill/>
            <a:ln w="12700">
              <a:noFill/>
              <a:miter lim="800000"/>
              <a:headEnd/>
              <a:tailEnd/>
            </a:ln>
          </p:spPr>
          <p:txBody>
            <a:bodyPr lIns="90487" tIns="44450" rIns="90487" bIns="44450"/>
            <a:lstStyle/>
            <a:p>
              <a:pPr marL="285720" indent="-285720">
                <a:lnSpc>
                  <a:spcPct val="90000"/>
                </a:lnSpc>
                <a:spcBef>
                  <a:spcPct val="30000"/>
                </a:spcBef>
                <a:buClr>
                  <a:schemeClr val="accent2"/>
                </a:buClr>
                <a:buSzPct val="75000"/>
                <a:buFont typeface="Monotype Sorts" pitchFamily="1" charset="2"/>
                <a:buChar char=""/>
              </a:pPr>
              <a:r>
                <a:rPr lang="en-GB" sz="2000" dirty="0"/>
                <a:t>Population differentiation test</a:t>
              </a:r>
            </a:p>
            <a:p>
              <a:pPr marL="685729" lvl="1" indent="-228577">
                <a:lnSpc>
                  <a:spcPct val="90000"/>
                </a:lnSpc>
                <a:spcBef>
                  <a:spcPct val="30000"/>
                </a:spcBef>
                <a:buSzPct val="100000"/>
                <a:buFontTx/>
                <a:buChar char="–"/>
              </a:pPr>
              <a:endParaRPr lang="en-GB" dirty="0"/>
            </a:p>
            <a:p>
              <a:pPr marL="685729" lvl="1" indent="-228577">
                <a:lnSpc>
                  <a:spcPct val="90000"/>
                </a:lnSpc>
                <a:spcBef>
                  <a:spcPct val="30000"/>
                </a:spcBef>
                <a:buSzPct val="100000"/>
                <a:buFontTx/>
                <a:buChar char="–"/>
              </a:pPr>
              <a:endParaRPr lang="en-GB" sz="2400" dirty="0"/>
            </a:p>
            <a:p>
              <a:pPr marL="285720" indent="-285720">
                <a:lnSpc>
                  <a:spcPct val="90000"/>
                </a:lnSpc>
                <a:spcBef>
                  <a:spcPct val="30000"/>
                </a:spcBef>
                <a:buClr>
                  <a:schemeClr val="accent2"/>
                </a:buClr>
                <a:buSzPct val="75000"/>
              </a:pPr>
              <a:endParaRPr lang="en-GB" sz="2400" dirty="0"/>
            </a:p>
          </p:txBody>
        </p:sp>
      </p:grpSp>
      <p:sp>
        <p:nvSpPr>
          <p:cNvPr id="24582" name="Text Box 14"/>
          <p:cNvSpPr txBox="1">
            <a:spLocks noChangeArrowheads="1"/>
          </p:cNvSpPr>
          <p:nvPr/>
        </p:nvSpPr>
        <p:spPr bwMode="auto">
          <a:xfrm>
            <a:off x="6715140" y="214295"/>
            <a:ext cx="2223665" cy="369322"/>
          </a:xfrm>
          <a:prstGeom prst="rect">
            <a:avLst/>
          </a:prstGeom>
          <a:noFill/>
          <a:ln w="12700">
            <a:noFill/>
            <a:miter lim="800000"/>
            <a:headEnd/>
            <a:tailEnd/>
          </a:ln>
        </p:spPr>
        <p:txBody>
          <a:bodyPr wrap="none" lIns="91430" tIns="45715" rIns="91430" bIns="45715" anchor="ctr">
            <a:spAutoFit/>
          </a:bodyPr>
          <a:lstStyle/>
          <a:p>
            <a:pPr algn="l"/>
            <a:r>
              <a:rPr lang="en-US" dirty="0"/>
              <a:t>Bowden </a:t>
            </a:r>
            <a:r>
              <a:rPr lang="en-US" i="1" dirty="0"/>
              <a:t>et al</a:t>
            </a:r>
            <a:r>
              <a:rPr lang="en-US" dirty="0"/>
              <a:t>., 2008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Top)">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0" y="404665"/>
            <a:ext cx="9144000" cy="430887"/>
          </a:xfrm>
        </p:spPr>
        <p:txBody>
          <a:bodyPr wrap="square" tIns="0">
            <a:spAutoFit/>
          </a:bodyPr>
          <a:lstStyle/>
          <a:p>
            <a:pPr defTabSz="449217" eaLnBrk="1" hangingPunct="1">
              <a:tabLst>
                <a:tab pos="723825" algn="l"/>
                <a:tab pos="1447650" algn="l"/>
                <a:tab pos="2171475" algn="l"/>
                <a:tab pos="2895300" algn="l"/>
                <a:tab pos="3619125" algn="l"/>
                <a:tab pos="4342950" algn="l"/>
                <a:tab pos="5066775" algn="l"/>
                <a:tab pos="5790600" algn="l"/>
                <a:tab pos="6514425" algn="l"/>
                <a:tab pos="7238250" algn="l"/>
                <a:tab pos="7962075" algn="l"/>
                <a:tab pos="8685900" algn="l"/>
              </a:tabLst>
            </a:pPr>
            <a:r>
              <a:rPr lang="en-GB" sz="2800" dirty="0">
                <a:solidFill>
                  <a:srgbClr val="FFFF00"/>
                </a:solidFill>
              </a:rPr>
              <a:t>  Halogen as template for research data management </a:t>
            </a:r>
            <a:r>
              <a:rPr lang="en-GB" sz="2800" dirty="0">
                <a:solidFill>
                  <a:srgbClr val="FFC000"/>
                </a:solidFill>
              </a:rPr>
              <a:t>#</a:t>
            </a:r>
            <a:r>
              <a:rPr lang="en-GB" sz="2800" dirty="0" err="1">
                <a:solidFill>
                  <a:srgbClr val="FFC000"/>
                </a:solidFill>
              </a:rPr>
              <a:t>jiscmrd</a:t>
            </a:r>
            <a:endParaRPr lang="en-GB" sz="2800" dirty="0">
              <a:solidFill>
                <a:srgbClr val="FFC000"/>
              </a:solidFill>
            </a:endParaRPr>
          </a:p>
        </p:txBody>
      </p:sp>
      <p:sp>
        <p:nvSpPr>
          <p:cNvPr id="10243" name="Rectangle 3"/>
          <p:cNvSpPr>
            <a:spLocks noGrp="1" noRot="1" noChangeArrowheads="1"/>
          </p:cNvSpPr>
          <p:nvPr>
            <p:ph idx="1"/>
          </p:nvPr>
        </p:nvSpPr>
        <p:spPr>
          <a:xfrm>
            <a:off x="323528" y="908721"/>
            <a:ext cx="8542338" cy="4825937"/>
          </a:xfrm>
        </p:spPr>
        <p:txBody>
          <a:bodyPr lIns="0" tIns="0" rIns="0" bIns="0">
            <a:spAutoFit/>
          </a:bodyPr>
          <a:lstStyle/>
          <a:p>
            <a:endParaRPr lang="en-GB" sz="2000" dirty="0"/>
          </a:p>
          <a:p>
            <a:r>
              <a:rPr lang="en-GB" sz="2000" dirty="0"/>
              <a:t>Requirements Analysis – must be iterative!</a:t>
            </a:r>
          </a:p>
          <a:p>
            <a:endParaRPr lang="en-GB" sz="2000" dirty="0"/>
          </a:p>
          <a:p>
            <a:r>
              <a:rPr lang="en-GB" sz="2000" i="1" dirty="0"/>
              <a:t>Data Management Plan – use </a:t>
            </a:r>
            <a:r>
              <a:rPr lang="en-GB" sz="2000" i="1" dirty="0" err="1"/>
              <a:t>DMPonline</a:t>
            </a:r>
            <a:r>
              <a:rPr lang="en-GB" sz="2000" i="1" dirty="0"/>
              <a:t> (DCC)</a:t>
            </a:r>
          </a:p>
          <a:p>
            <a:endParaRPr lang="en-GB" sz="2000" dirty="0"/>
          </a:p>
          <a:p>
            <a:r>
              <a:rPr lang="en-GB" sz="2000" dirty="0"/>
              <a:t>Scalable research data management infrastructure</a:t>
            </a:r>
          </a:p>
          <a:p>
            <a:pPr lvl="1"/>
            <a:r>
              <a:rPr lang="en-GB" sz="1800" dirty="0"/>
              <a:t>pilot phase to nationally available resource</a:t>
            </a:r>
          </a:p>
          <a:p>
            <a:pPr lvl="1"/>
            <a:r>
              <a:rPr lang="en-GB" sz="1800" dirty="0">
                <a:solidFill>
                  <a:srgbClr val="FFFF00"/>
                </a:solidFill>
              </a:rPr>
              <a:t>LAMP stack IT infrastructure:  host research database – work with JISC/DCC</a:t>
            </a:r>
          </a:p>
          <a:p>
            <a:endParaRPr lang="en-GB" sz="2000" dirty="0"/>
          </a:p>
          <a:p>
            <a:r>
              <a:rPr lang="en-GB" sz="2000" dirty="0"/>
              <a:t>A model for the long term delivery of a data management service</a:t>
            </a:r>
            <a:r>
              <a:rPr lang="en-GB" sz="2000" dirty="0">
                <a:solidFill>
                  <a:srgbClr val="FFFF00"/>
                </a:solidFill>
              </a:rPr>
              <a:t> </a:t>
            </a:r>
            <a:r>
              <a:rPr lang="en-GB" sz="2000" dirty="0"/>
              <a:t>within the institution including </a:t>
            </a:r>
          </a:p>
          <a:p>
            <a:pPr lvl="1"/>
            <a:r>
              <a:rPr lang="en-GB" sz="1800" dirty="0">
                <a:solidFill>
                  <a:srgbClr val="FFFF00"/>
                </a:solidFill>
              </a:rPr>
              <a:t>support, maintenance, governance &amp; charging policies</a:t>
            </a:r>
          </a:p>
          <a:p>
            <a:pPr lvl="1"/>
            <a:r>
              <a:rPr lang="en-GB" sz="1800" dirty="0">
                <a:solidFill>
                  <a:srgbClr val="FFFF00"/>
                </a:solidFill>
              </a:rPr>
              <a:t>Include researchers, IT services, research support office, library services</a:t>
            </a:r>
            <a:endParaRPr lang="en-GB" sz="1600" dirty="0">
              <a:solidFill>
                <a:srgbClr val="FFFF00"/>
              </a:solidFill>
            </a:endParaRPr>
          </a:p>
          <a:p>
            <a:pPr lvl="1">
              <a:buNone/>
            </a:pPr>
            <a:endParaRPr lang="en-GB" sz="18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nathanTedds\Documents\ITS\Halogen\Danelaw-Leics-Warwicks-draft.JPG"/>
          <p:cNvPicPr>
            <a:picLocks noGrp="1" noChangeAspect="1" noChangeArrowheads="1"/>
          </p:cNvPicPr>
          <p:nvPr>
            <p:ph idx="1"/>
          </p:nvPr>
        </p:nvPicPr>
        <p:blipFill>
          <a:blip r:embed="rId2" cstate="print"/>
          <a:srcRect/>
          <a:stretch>
            <a:fillRect/>
          </a:stretch>
        </p:blipFill>
        <p:spPr bwMode="auto">
          <a:xfrm>
            <a:off x="2771800" y="692696"/>
            <a:ext cx="5976664" cy="5704832"/>
          </a:xfrm>
          <a:prstGeom prst="rect">
            <a:avLst/>
          </a:prstGeom>
          <a:noFill/>
        </p:spPr>
      </p:pic>
      <p:sp>
        <p:nvSpPr>
          <p:cNvPr id="5" name="TextBox 4"/>
          <p:cNvSpPr txBox="1"/>
          <p:nvPr/>
        </p:nvSpPr>
        <p:spPr>
          <a:xfrm>
            <a:off x="179512" y="692696"/>
            <a:ext cx="2448272" cy="5262969"/>
          </a:xfrm>
          <a:prstGeom prst="rect">
            <a:avLst/>
          </a:prstGeom>
          <a:noFill/>
        </p:spPr>
        <p:txBody>
          <a:bodyPr wrap="square" lIns="91430" tIns="45715" rIns="91430" bIns="45715" rtlCol="0">
            <a:spAutoFit/>
          </a:bodyPr>
          <a:lstStyle/>
          <a:p>
            <a:r>
              <a:rPr lang="en-GB" sz="2400" dirty="0">
                <a:solidFill>
                  <a:schemeClr val="accent6"/>
                </a:solidFill>
              </a:rPr>
              <a:t>Halogen</a:t>
            </a:r>
            <a:r>
              <a:rPr lang="en-GB" sz="2400" dirty="0"/>
              <a:t> output</a:t>
            </a:r>
          </a:p>
          <a:p>
            <a:r>
              <a:rPr lang="en-GB" sz="2400" dirty="0"/>
              <a:t>combines input datasets via Geographical Information Systems (GIS):</a:t>
            </a:r>
          </a:p>
          <a:p>
            <a:endParaRPr lang="en-GB" sz="2400" dirty="0"/>
          </a:p>
          <a:p>
            <a:pPr>
              <a:buFont typeface="Arial" pitchFamily="34" charset="0"/>
              <a:buChar char="•"/>
            </a:pPr>
            <a:r>
              <a:rPr lang="en-GB" sz="2400" dirty="0"/>
              <a:t> linguistics</a:t>
            </a:r>
          </a:p>
          <a:p>
            <a:pPr>
              <a:buFont typeface="Arial" pitchFamily="34" charset="0"/>
              <a:buChar char="•"/>
            </a:pPr>
            <a:r>
              <a:rPr lang="en-GB" sz="2400" dirty="0"/>
              <a:t> archaeology</a:t>
            </a:r>
          </a:p>
          <a:p>
            <a:pPr>
              <a:buFont typeface="Arial" pitchFamily="34" charset="0"/>
              <a:buChar char="•"/>
            </a:pPr>
            <a:r>
              <a:rPr lang="en-GB" sz="2400" dirty="0"/>
              <a:t> genetics</a:t>
            </a:r>
          </a:p>
          <a:p>
            <a:pPr>
              <a:buFont typeface="Arial" pitchFamily="34" charset="0"/>
              <a:buChar char="•"/>
            </a:pPr>
            <a:endParaRPr lang="en-GB" sz="2400" dirty="0"/>
          </a:p>
          <a:p>
            <a:r>
              <a:rPr lang="en-GB" sz="2400" dirty="0" smtClean="0">
                <a:solidFill>
                  <a:srgbClr val="FFFF00"/>
                </a:solidFill>
              </a:rPr>
              <a:t>=&gt; #</a:t>
            </a:r>
            <a:r>
              <a:rPr lang="en-GB" sz="2400" dirty="0" err="1" smtClean="0">
                <a:solidFill>
                  <a:srgbClr val="FFFF00"/>
                </a:solidFill>
              </a:rPr>
              <a:t>JISCgeo</a:t>
            </a:r>
            <a:r>
              <a:rPr lang="en-GB" sz="2400" dirty="0" smtClean="0">
                <a:solidFill>
                  <a:srgbClr val="FFFF00"/>
                </a:solidFill>
              </a:rPr>
              <a:t> programme</a:t>
            </a:r>
            <a:endParaRPr lang="en-GB" sz="2400" dirty="0">
              <a:solidFill>
                <a:srgbClr val="FFFF00"/>
              </a:solidFill>
            </a:endParaRPr>
          </a:p>
          <a:p>
            <a:pPr>
              <a:buFont typeface="Arial" pitchFamily="34" charset="0"/>
              <a:buChar char="•"/>
            </a:pPr>
            <a:endParaRPr lang="en-GB"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548680"/>
            <a:ext cx="8784976" cy="5573017"/>
          </a:xfrm>
        </p:spPr>
      </p:pic>
    </p:spTree>
    <p:extLst>
      <p:ext uri="{BB962C8B-B14F-4D97-AF65-F5344CB8AC3E}">
        <p14:creationId xmlns:p14="http://schemas.microsoft.com/office/powerpoint/2010/main" val="18647013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DejaVu Sans"/>
      </a:majorFont>
      <a:minorFont>
        <a:latin typeface="Arial"/>
        <a:ea typeface=""/>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DejaVu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28145</TotalTime>
  <Words>1549</Words>
  <Application>Microsoft Office PowerPoint</Application>
  <PresentationFormat>On-screen Show (4:3)</PresentationFormat>
  <Paragraphs>264</Paragraphs>
  <Slides>28</Slides>
  <Notes>11</Notes>
  <HiddenSlides>0</HiddenSlides>
  <MMClips>0</MMClips>
  <ScaleCrop>false</ScaleCrop>
  <HeadingPairs>
    <vt:vector size="4" baseType="variant">
      <vt:variant>
        <vt:lpstr>Theme</vt:lpstr>
      </vt:variant>
      <vt:variant>
        <vt:i4>6</vt:i4>
      </vt:variant>
      <vt:variant>
        <vt:lpstr>Slide Titles</vt:lpstr>
      </vt:variant>
      <vt:variant>
        <vt:i4>28</vt:i4>
      </vt:variant>
    </vt:vector>
  </HeadingPairs>
  <TitlesOfParts>
    <vt:vector size="34" baseType="lpstr">
      <vt:lpstr>Flow</vt:lpstr>
      <vt:lpstr>1_Office Theme</vt:lpstr>
      <vt:lpstr>4_Office Theme</vt:lpstr>
      <vt:lpstr>1_Flow</vt:lpstr>
      <vt:lpstr>2_Office Theme</vt:lpstr>
      <vt:lpstr>2_Flow</vt:lpstr>
      <vt:lpstr>Research Data Management at Leicester</vt:lpstr>
      <vt:lpstr>PowerPoint Presentation</vt:lpstr>
      <vt:lpstr>PowerPoint Presentation</vt:lpstr>
      <vt:lpstr>PowerPoint Presentation</vt:lpstr>
      <vt:lpstr>HALOGEN (History, Archaeology, Linguistics, Onomastics, GENetics): Throwing light on the past through cross-disciplinary databasing</vt:lpstr>
      <vt:lpstr>Genetic variation (Y data)</vt:lpstr>
      <vt:lpstr>  Halogen as template for research data management #jiscmrd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Biomedical Research Infrastructure Software Service: BRISSkit</vt:lpstr>
      <vt:lpstr>PowerPoint Presentation</vt:lpstr>
      <vt:lpstr>PowerPoint Presentation</vt:lpstr>
      <vt:lpstr>PowerPoint Presentation</vt:lpstr>
      <vt:lpstr>PowerPoint Presentation</vt:lpstr>
      <vt:lpstr>PowerPoint Presentation</vt:lpstr>
      <vt:lpstr>PowerPoint Presentation</vt:lpstr>
      <vt:lpstr>Top Tip: how to get researchers’ attention?</vt:lpstr>
      <vt:lpstr>Add governance....</vt:lpstr>
      <vt:lpstr>Suggested institutional timeline</vt:lpstr>
      <vt:lpstr>PowerPoint Presentation</vt:lpstr>
      <vt:lpstr>    Priorities for IT service enhancement and future investment in research computing </vt:lpstr>
      <vt:lpstr>PowerPoint Presentation</vt:lpstr>
    </vt:vector>
  </TitlesOfParts>
  <Company>ESA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EURO-VO PowerPoint Template</dc:title>
  <dc:creator>Jonathan Tedds</dc:creator>
  <cp:lastModifiedBy>Jonathan Tedds</cp:lastModifiedBy>
  <cp:revision>721</cp:revision>
  <dcterms:created xsi:type="dcterms:W3CDTF">2005-05-31T14:50:22Z</dcterms:created>
  <dcterms:modified xsi:type="dcterms:W3CDTF">2012-02-07T14:40:23Z</dcterms:modified>
</cp:coreProperties>
</file>